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8" r:id="rId3"/>
    <p:sldId id="319" r:id="rId4"/>
    <p:sldId id="29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2B2B2"/>
    <a:srgbClr val="C0C0C0"/>
    <a:srgbClr val="48BEBE"/>
    <a:srgbClr val="E16D25"/>
    <a:srgbClr val="99CC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8" autoAdjust="0"/>
    <p:restoredTop sz="94660"/>
  </p:normalViewPr>
  <p:slideViewPr>
    <p:cSldViewPr showGuides="1">
      <p:cViewPr varScale="1">
        <p:scale>
          <a:sx n="73" d="100"/>
          <a:sy n="73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0641E4C-9093-41F9-AF8A-60C3B37C86F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i="1">
                <a:ea typeface="굴림" charset="-127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1C331-061C-4BB0-87C0-E4C167352A8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C31F9-AE45-4A44-A444-A9777FA30E4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2C7987C7-F9FB-41C1-AA36-C7F426D496E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F92E6373-0149-407A-930C-6A01D1CEAF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3DBAE-4317-4A06-AA50-7470D74B295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33B1B3-E9C0-4983-99EC-EA49FDC4935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E2EA9-DE21-4038-A0D4-30CA4C18822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DB1A64-2816-4003-AECD-1BA8844F478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A0DC29-DC84-4202-AB26-B7FE0C27FAC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0D2DE-8BAE-4C69-9336-2A9A4A4FA54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6C8C3-E4EF-45DD-BE7C-3188DB3BCD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47B89-8D6F-4DFB-BB17-D328AA63DBA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Photoshop.Image.7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a typeface="굴림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굴림" charset="-127"/>
              </a:defRPr>
            </a:lvl1pPr>
          </a:lstStyle>
          <a:p>
            <a:fld id="{A4706D56-554E-4EBA-9C9A-BAE6F6EC7FB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굴림" charset="-127"/>
              </a:defRPr>
            </a:lvl1pPr>
          </a:lstStyle>
          <a:p>
            <a:endParaRPr lang="en-US" altLang="ko-KR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8024" y="3284984"/>
            <a:ext cx="3182888" cy="942975"/>
          </a:xfrm>
        </p:spPr>
        <p:txBody>
          <a:bodyPr/>
          <a:lstStyle/>
          <a:p>
            <a:r>
              <a:rPr lang="en-US" altLang="ko-KR" b="1" dirty="0" smtClean="0">
                <a:ea typeface="굴림" charset="-127"/>
              </a:rPr>
              <a:t>Singapore</a:t>
            </a:r>
            <a:endParaRPr lang="en-US" altLang="ko-KR" b="1" dirty="0">
              <a:ea typeface="굴림" charset="-127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5791200" cy="304800"/>
          </a:xfrm>
        </p:spPr>
        <p:txBody>
          <a:bodyPr/>
          <a:lstStyle/>
          <a:p>
            <a:r>
              <a:rPr lang="en-US" altLang="ko-KR" dirty="0" smtClean="0"/>
              <a:t>21107732</a:t>
            </a:r>
          </a:p>
          <a:p>
            <a:r>
              <a:rPr lang="en-US" altLang="ko-KR" dirty="0" smtClean="0"/>
              <a:t>Oh </a:t>
            </a:r>
            <a:r>
              <a:rPr lang="en-US" altLang="ko-KR" dirty="0" err="1" smtClean="0"/>
              <a:t>Joo</a:t>
            </a:r>
            <a:r>
              <a:rPr lang="en-US" altLang="ko-KR" dirty="0" smtClean="0"/>
              <a:t> Hyun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125954" name="Picture 2" descr="C:\Users\윤영애\Desktop\싱가폴 국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820" y="1700808"/>
            <a:ext cx="7050360" cy="4706115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60032" y="2132856"/>
            <a:ext cx="3024336" cy="3456384"/>
          </a:xfrm>
        </p:spPr>
        <p:txBody>
          <a:bodyPr/>
          <a:lstStyle/>
          <a:p>
            <a:pPr>
              <a:buNone/>
            </a:pPr>
            <a:r>
              <a:rPr lang="en-US" altLang="ko-K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multiracial 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country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endParaRPr lang="en-US" altLang="ko-K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politics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67600" cy="487363"/>
          </a:xfrm>
        </p:spPr>
        <p:txBody>
          <a:bodyPr/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he main discourse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30524" y="2636912"/>
            <a:ext cx="5482952" cy="2184648"/>
          </a:xfrm>
        </p:spPr>
        <p:txBody>
          <a:bodyPr/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Bureaucracy</a:t>
            </a:r>
            <a:endParaRPr lang="en-US" altLang="ko-K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b="1" dirty="0" smtClean="0"/>
              <a:t>T</a:t>
            </a:r>
            <a:r>
              <a:rPr lang="en-US" altLang="ko-KR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altLang="ko-KR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of </a:t>
            </a:r>
            <a:r>
              <a:rPr lang="en-US" altLang="ko-KR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bureaucratic work</a:t>
            </a:r>
            <a:endParaRPr lang="en-US" altLang="ko-K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3733800" y="44196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Thank You !</a:t>
            </a:r>
            <a:endParaRPr lang="ko-KR" altLang="en-US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42353"/>
                      <a:invGamma/>
                    </a:schemeClr>
                  </a:gs>
                </a:gsLst>
                <a:lin ang="5400000" scaled="1"/>
              </a:gra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 테마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48</TotalTime>
  <Words>25</Words>
  <Application>Microsoft Office PowerPoint</Application>
  <PresentationFormat>화면 슬라이드 쇼(4:3)</PresentationFormat>
  <Paragraphs>18</Paragraphs>
  <Slides>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Arial</vt:lpstr>
      <vt:lpstr>Wingdings</vt:lpstr>
      <vt:lpstr>Verdana</vt:lpstr>
      <vt:lpstr>cdb2004207l</vt:lpstr>
      <vt:lpstr>Adobe Photoshop Image</vt:lpstr>
      <vt:lpstr>Singapore</vt:lpstr>
      <vt:lpstr>Introduction</vt:lpstr>
      <vt:lpstr>The main discourse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윤영애</dc:creator>
  <cp:lastModifiedBy>윤영애</cp:lastModifiedBy>
  <cp:revision>9</cp:revision>
  <dcterms:created xsi:type="dcterms:W3CDTF">2011-12-07T06:38:17Z</dcterms:created>
  <dcterms:modified xsi:type="dcterms:W3CDTF">2011-12-07T07:26:22Z</dcterms:modified>
</cp:coreProperties>
</file>