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FF"/>
    <a:srgbClr val="B2B2B2"/>
    <a:srgbClr val="969696"/>
    <a:srgbClr val="5F5F5F"/>
    <a:srgbClr val="000000"/>
    <a:srgbClr val="EAEAEA"/>
    <a:srgbClr val="C0C0C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DD82E40E-8C10-4CAB-B1C9-7141AA8539E0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7A57374-E058-42EE-B250-A77686BDE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1262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atinLnBrk="1">
              <a:spcBef>
                <a:spcPct val="0"/>
              </a:spcBef>
            </a:pPr>
            <a:endParaRPr lang="en-US" altLang="ko-KR" smtClean="0">
              <a:ea typeface="굴림" pitchFamily="50" charset="-127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Corbel" pitchFamily="34" charset="0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orbel" pitchFamily="34" charset="0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orbel" pitchFamily="34" charset="0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orbel" pitchFamily="34" charset="0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orbel" pitchFamily="34" charset="0"/>
                <a:ea typeface="맑은 고딕" pitchFamily="50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rbel" pitchFamily="34" charset="0"/>
                <a:ea typeface="맑은 고딕" pitchFamily="50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rbel" pitchFamily="34" charset="0"/>
                <a:ea typeface="맑은 고딕" pitchFamily="50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rbel" pitchFamily="34" charset="0"/>
                <a:ea typeface="맑은 고딕" pitchFamily="50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rbel" pitchFamily="34" charset="0"/>
                <a:ea typeface="맑은 고딕" pitchFamily="50" charset="-12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0826A0B-0190-46CE-8BA4-6F73CCB6ACDA}" type="slidenum">
              <a:rPr kumimoji="0" lang="en-US" altLang="ko-KR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ko-KR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3"/>
          <p:cNvSpPr>
            <a:spLocks noChangeShapeType="1"/>
          </p:cNvSpPr>
          <p:nvPr/>
        </p:nvSpPr>
        <p:spPr bwMode="gray">
          <a:xfrm>
            <a:off x="11113" y="280988"/>
            <a:ext cx="9144000" cy="0"/>
          </a:xfrm>
          <a:prstGeom prst="line">
            <a:avLst/>
          </a:prstGeom>
          <a:noFill/>
          <a:ln w="31750" cap="sq">
            <a:gradFill flip="none" rotWithShape="1">
              <a:gsLst>
                <a:gs pos="0">
                  <a:schemeClr val="accent3">
                    <a:lumMod val="50000"/>
                    <a:alpha val="10000"/>
                  </a:schemeClr>
                </a:gs>
                <a:gs pos="42000">
                  <a:schemeClr val="accent3"/>
                </a:gs>
                <a:gs pos="69000">
                  <a:schemeClr val="accent2"/>
                </a:gs>
                <a:gs pos="91000">
                  <a:schemeClr val="accent2">
                    <a:lumMod val="50000"/>
                    <a:alpha val="0"/>
                  </a:schemeClr>
                </a:gs>
              </a:gsLst>
              <a:lin ang="0" scaled="1"/>
              <a:tileRect/>
            </a:gradFill>
            <a:prstDash val="sysDot"/>
            <a:round/>
            <a:headEnd/>
            <a:tailEnd/>
          </a:ln>
          <a:effectLst/>
        </p:spPr>
        <p:txBody>
          <a:bodyPr rot="10800000" wrap="none" anchor="ctr"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5" name="Line 73"/>
          <p:cNvSpPr>
            <a:spLocks noChangeShapeType="1"/>
          </p:cNvSpPr>
          <p:nvPr/>
        </p:nvSpPr>
        <p:spPr bwMode="gray">
          <a:xfrm>
            <a:off x="11113" y="407988"/>
            <a:ext cx="9144000" cy="0"/>
          </a:xfrm>
          <a:prstGeom prst="line">
            <a:avLst/>
          </a:prstGeom>
          <a:noFill/>
          <a:ln w="31750" cap="sq">
            <a:gradFill flip="none" rotWithShape="1">
              <a:gsLst>
                <a:gs pos="0">
                  <a:schemeClr val="accent2">
                    <a:lumMod val="50000"/>
                    <a:alpha val="10000"/>
                  </a:schemeClr>
                </a:gs>
                <a:gs pos="42000">
                  <a:schemeClr val="accent2"/>
                </a:gs>
                <a:gs pos="69000">
                  <a:schemeClr val="accent3"/>
                </a:gs>
                <a:gs pos="91000">
                  <a:schemeClr val="bg1">
                    <a:alpha val="10000"/>
                  </a:schemeClr>
                </a:gs>
              </a:gsLst>
              <a:lin ang="10800000" scaled="1"/>
              <a:tileRect/>
            </a:gradFill>
            <a:prstDash val="sysDot"/>
            <a:round/>
            <a:headEnd/>
            <a:tailEnd/>
          </a:ln>
          <a:effectLst/>
        </p:spPr>
        <p:txBody>
          <a:bodyPr rot="10800000" wrap="none" anchor="ctr"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Line 73"/>
          <p:cNvSpPr>
            <a:spLocks noChangeShapeType="1"/>
          </p:cNvSpPr>
          <p:nvPr/>
        </p:nvSpPr>
        <p:spPr bwMode="gray">
          <a:xfrm>
            <a:off x="11113" y="6407150"/>
            <a:ext cx="9144000" cy="0"/>
          </a:xfrm>
          <a:prstGeom prst="line">
            <a:avLst/>
          </a:prstGeom>
          <a:noFill/>
          <a:ln w="31750" cap="sq">
            <a:gradFill flip="none" rotWithShape="1">
              <a:gsLst>
                <a:gs pos="0">
                  <a:schemeClr val="accent1">
                    <a:lumMod val="50000"/>
                    <a:alpha val="10000"/>
                  </a:schemeClr>
                </a:gs>
                <a:gs pos="42000">
                  <a:schemeClr val="accent1"/>
                </a:gs>
                <a:gs pos="69000">
                  <a:schemeClr val="accent4"/>
                </a:gs>
                <a:gs pos="91000">
                  <a:schemeClr val="accent4">
                    <a:lumMod val="50000"/>
                    <a:alpha val="0"/>
                  </a:schemeClr>
                </a:gs>
              </a:gsLst>
              <a:lin ang="0" scaled="1"/>
              <a:tileRect/>
            </a:gradFill>
            <a:prstDash val="sysDot"/>
            <a:round/>
            <a:headEnd/>
            <a:tailEnd/>
          </a:ln>
          <a:effectLst/>
        </p:spPr>
        <p:txBody>
          <a:bodyPr rot="10800000" wrap="none" anchor="ctr"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7" name="Line 73"/>
          <p:cNvSpPr>
            <a:spLocks noChangeShapeType="1"/>
          </p:cNvSpPr>
          <p:nvPr/>
        </p:nvSpPr>
        <p:spPr bwMode="gray">
          <a:xfrm>
            <a:off x="11113" y="6534150"/>
            <a:ext cx="9144000" cy="0"/>
          </a:xfrm>
          <a:prstGeom prst="line">
            <a:avLst/>
          </a:prstGeom>
          <a:noFill/>
          <a:ln w="31750" cap="sq">
            <a:gradFill flip="none" rotWithShape="1">
              <a:gsLst>
                <a:gs pos="0">
                  <a:schemeClr val="accent4">
                    <a:lumMod val="50000"/>
                    <a:alpha val="10000"/>
                  </a:schemeClr>
                </a:gs>
                <a:gs pos="42000">
                  <a:schemeClr val="accent4"/>
                </a:gs>
                <a:gs pos="69000">
                  <a:schemeClr val="accent1"/>
                </a:gs>
                <a:gs pos="91000">
                  <a:schemeClr val="accent1">
                    <a:lumMod val="50000"/>
                    <a:alpha val="0"/>
                  </a:schemeClr>
                </a:gs>
              </a:gsLst>
              <a:lin ang="10800000" scaled="1"/>
              <a:tileRect/>
            </a:gradFill>
            <a:prstDash val="sysDot"/>
            <a:round/>
            <a:headEnd/>
            <a:tailEnd/>
          </a:ln>
          <a:effectLst/>
        </p:spPr>
        <p:txBody>
          <a:bodyPr rot="10800000" wrap="none" anchor="ctr"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Line 73"/>
          <p:cNvSpPr>
            <a:spLocks noChangeShapeType="1"/>
          </p:cNvSpPr>
          <p:nvPr/>
        </p:nvSpPr>
        <p:spPr bwMode="gray">
          <a:xfrm rot="5400000">
            <a:off x="-3023616" y="19050"/>
            <a:ext cx="6766560" cy="0"/>
          </a:xfrm>
          <a:prstGeom prst="line">
            <a:avLst/>
          </a:prstGeom>
          <a:noFill/>
          <a:ln w="31750" cap="sq">
            <a:gradFill flip="none" rotWithShape="1">
              <a:gsLst>
                <a:gs pos="0">
                  <a:schemeClr val="accent3">
                    <a:lumMod val="50000"/>
                    <a:alpha val="10000"/>
                  </a:schemeClr>
                </a:gs>
                <a:gs pos="42000">
                  <a:schemeClr val="accent3"/>
                </a:gs>
                <a:gs pos="69000">
                  <a:schemeClr val="accent1"/>
                </a:gs>
                <a:gs pos="91000">
                  <a:schemeClr val="accent1">
                    <a:lumMod val="50000"/>
                    <a:alpha val="10000"/>
                  </a:schemeClr>
                </a:gs>
              </a:gsLst>
              <a:lin ang="0" scaled="1"/>
              <a:tileRect/>
            </a:gradFill>
            <a:prstDash val="sysDot"/>
            <a:round/>
            <a:headEnd/>
            <a:tailEnd/>
          </a:ln>
          <a:effectLst/>
        </p:spPr>
        <p:txBody>
          <a:bodyPr rot="10800000" wrap="none" anchor="ctr"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9" name="Line 73"/>
          <p:cNvSpPr>
            <a:spLocks noChangeShapeType="1"/>
          </p:cNvSpPr>
          <p:nvPr/>
        </p:nvSpPr>
        <p:spPr bwMode="gray">
          <a:xfrm rot="5400000">
            <a:off x="-2889505" y="19050"/>
            <a:ext cx="6766560" cy="0"/>
          </a:xfrm>
          <a:prstGeom prst="line">
            <a:avLst/>
          </a:prstGeom>
          <a:noFill/>
          <a:ln w="31750" cap="sq">
            <a:gradFill flip="none" rotWithShape="1">
              <a:gsLst>
                <a:gs pos="0">
                  <a:schemeClr val="accent1">
                    <a:lumMod val="50000"/>
                    <a:alpha val="10000"/>
                  </a:schemeClr>
                </a:gs>
                <a:gs pos="42000">
                  <a:schemeClr val="accent1"/>
                </a:gs>
                <a:gs pos="69000">
                  <a:schemeClr val="accent3"/>
                </a:gs>
                <a:gs pos="91000">
                  <a:schemeClr val="bg1">
                    <a:alpha val="0"/>
                  </a:schemeClr>
                </a:gs>
              </a:gsLst>
              <a:lin ang="10800000" scaled="1"/>
              <a:tileRect/>
            </a:gradFill>
            <a:prstDash val="sysDot"/>
            <a:round/>
            <a:headEnd/>
            <a:tailEnd/>
          </a:ln>
          <a:effectLst/>
        </p:spPr>
        <p:txBody>
          <a:bodyPr rot="10800000" wrap="none" anchor="ctr"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" name="Line 73"/>
          <p:cNvSpPr>
            <a:spLocks noChangeShapeType="1"/>
          </p:cNvSpPr>
          <p:nvPr/>
        </p:nvSpPr>
        <p:spPr bwMode="gray">
          <a:xfrm rot="16200000" flipV="1">
            <a:off x="5428488" y="23813"/>
            <a:ext cx="6766560" cy="0"/>
          </a:xfrm>
          <a:prstGeom prst="line">
            <a:avLst/>
          </a:prstGeom>
          <a:noFill/>
          <a:ln w="31750" cap="sq">
            <a:gradFill flip="none" rotWithShape="1">
              <a:gsLst>
                <a:gs pos="0">
                  <a:schemeClr val="accent4">
                    <a:lumMod val="50000"/>
                    <a:alpha val="10000"/>
                  </a:schemeClr>
                </a:gs>
                <a:gs pos="42000">
                  <a:schemeClr val="accent4"/>
                </a:gs>
                <a:gs pos="69000">
                  <a:schemeClr val="accent2"/>
                </a:gs>
                <a:gs pos="91000">
                  <a:schemeClr val="accent2">
                    <a:lumMod val="50000"/>
                    <a:alpha val="0"/>
                  </a:schemeClr>
                </a:gs>
              </a:gsLst>
              <a:lin ang="0" scaled="1"/>
              <a:tileRect/>
            </a:gradFill>
            <a:prstDash val="sysDot"/>
            <a:round/>
            <a:headEnd/>
            <a:tailEnd/>
          </a:ln>
          <a:effectLst/>
        </p:spPr>
        <p:txBody>
          <a:bodyPr rot="10800000" wrap="none" anchor="ctr"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1" name="Line 73"/>
          <p:cNvSpPr>
            <a:spLocks noChangeShapeType="1"/>
          </p:cNvSpPr>
          <p:nvPr/>
        </p:nvSpPr>
        <p:spPr bwMode="gray">
          <a:xfrm rot="16200000" flipV="1">
            <a:off x="5297424" y="23813"/>
            <a:ext cx="6766560" cy="0"/>
          </a:xfrm>
          <a:prstGeom prst="line">
            <a:avLst/>
          </a:prstGeom>
          <a:noFill/>
          <a:ln w="31750" cap="sq">
            <a:gradFill flip="none" rotWithShape="1">
              <a:gsLst>
                <a:gs pos="0">
                  <a:schemeClr val="accent2">
                    <a:lumMod val="50000"/>
                    <a:alpha val="10000"/>
                  </a:schemeClr>
                </a:gs>
                <a:gs pos="42000">
                  <a:schemeClr val="accent2"/>
                </a:gs>
                <a:gs pos="69000">
                  <a:schemeClr val="accent4"/>
                </a:gs>
                <a:gs pos="91000">
                  <a:schemeClr val="accent4">
                    <a:lumMod val="50000"/>
                    <a:alpha val="0"/>
                  </a:schemeClr>
                </a:gs>
              </a:gsLst>
              <a:lin ang="10800000" scaled="1"/>
              <a:tileRect/>
            </a:gradFill>
            <a:prstDash val="sysDot"/>
            <a:round/>
            <a:headEnd/>
            <a:tailEnd/>
          </a:ln>
          <a:effectLst/>
        </p:spPr>
        <p:txBody>
          <a:bodyPr rot="10800000" wrap="none" anchor="ctr"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2" name="Rounded Rectangle 40"/>
          <p:cNvSpPr/>
          <p:nvPr/>
        </p:nvSpPr>
        <p:spPr bwMode="gray">
          <a:xfrm>
            <a:off x="2121959" y="3048000"/>
            <a:ext cx="1133856" cy="1078992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15000">
                <a:schemeClr val="accent3"/>
              </a:gs>
              <a:gs pos="50000">
                <a:schemeClr val="accent3"/>
              </a:gs>
              <a:gs pos="85000">
                <a:schemeClr val="accent3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  <a:scene3d>
            <a:camera prst="orthographicFront">
              <a:rot lat="0" lon="0" rev="0"/>
            </a:camera>
            <a:lightRig rig="brightRoom" dir="t"/>
          </a:scene3d>
          <a:sp3d prstMaterial="dkEdge">
            <a:bevelT w="50800" h="50800"/>
            <a:contourClr>
              <a:srgbClr val="000000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32"/>
          <p:cNvGrpSpPr>
            <a:grpSpLocks/>
          </p:cNvGrpSpPr>
          <p:nvPr/>
        </p:nvGrpSpPr>
        <p:grpSpPr bwMode="gray">
          <a:xfrm>
            <a:off x="2395728" y="3307016"/>
            <a:ext cx="595450" cy="530680"/>
            <a:chOff x="1919" y="2690"/>
            <a:chExt cx="342" cy="384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4" name="Freeform 33"/>
            <p:cNvSpPr>
              <a:spLocks/>
            </p:cNvSpPr>
            <p:nvPr/>
          </p:nvSpPr>
          <p:spPr bwMode="gray">
            <a:xfrm>
              <a:off x="1919" y="2724"/>
              <a:ext cx="127" cy="350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21" y="2"/>
                </a:cxn>
                <a:cxn ang="0">
                  <a:pos x="10" y="9"/>
                </a:cxn>
                <a:cxn ang="0">
                  <a:pos x="3" y="21"/>
                </a:cxn>
                <a:cxn ang="0">
                  <a:pos x="0" y="35"/>
                </a:cxn>
                <a:cxn ang="0">
                  <a:pos x="0" y="315"/>
                </a:cxn>
                <a:cxn ang="0">
                  <a:pos x="3" y="329"/>
                </a:cxn>
                <a:cxn ang="0">
                  <a:pos x="10" y="341"/>
                </a:cxn>
                <a:cxn ang="0">
                  <a:pos x="21" y="348"/>
                </a:cxn>
                <a:cxn ang="0">
                  <a:pos x="34" y="350"/>
                </a:cxn>
                <a:cxn ang="0">
                  <a:pos x="127" y="350"/>
                </a:cxn>
                <a:cxn ang="0">
                  <a:pos x="127" y="314"/>
                </a:cxn>
                <a:cxn ang="0">
                  <a:pos x="36" y="314"/>
                </a:cxn>
                <a:cxn ang="0">
                  <a:pos x="36" y="0"/>
                </a:cxn>
                <a:cxn ang="0">
                  <a:pos x="34" y="0"/>
                </a:cxn>
              </a:cxnLst>
              <a:rect l="0" t="0" r="r" b="b"/>
              <a:pathLst>
                <a:path w="127" h="350">
                  <a:moveTo>
                    <a:pt x="34" y="0"/>
                  </a:moveTo>
                  <a:lnTo>
                    <a:pt x="21" y="2"/>
                  </a:lnTo>
                  <a:lnTo>
                    <a:pt x="10" y="9"/>
                  </a:lnTo>
                  <a:lnTo>
                    <a:pt x="3" y="21"/>
                  </a:lnTo>
                  <a:lnTo>
                    <a:pt x="0" y="35"/>
                  </a:lnTo>
                  <a:lnTo>
                    <a:pt x="0" y="315"/>
                  </a:lnTo>
                  <a:lnTo>
                    <a:pt x="3" y="329"/>
                  </a:lnTo>
                  <a:lnTo>
                    <a:pt x="10" y="341"/>
                  </a:lnTo>
                  <a:lnTo>
                    <a:pt x="21" y="348"/>
                  </a:lnTo>
                  <a:lnTo>
                    <a:pt x="34" y="350"/>
                  </a:lnTo>
                  <a:lnTo>
                    <a:pt x="127" y="350"/>
                  </a:lnTo>
                  <a:lnTo>
                    <a:pt x="127" y="314"/>
                  </a:lnTo>
                  <a:lnTo>
                    <a:pt x="36" y="314"/>
                  </a:lnTo>
                  <a:lnTo>
                    <a:pt x="36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5" name="Freeform 34"/>
            <p:cNvSpPr>
              <a:spLocks noEditPoints="1"/>
            </p:cNvSpPr>
            <p:nvPr/>
          </p:nvSpPr>
          <p:spPr bwMode="gray">
            <a:xfrm>
              <a:off x="2001" y="2690"/>
              <a:ext cx="260" cy="384"/>
            </a:xfrm>
            <a:custGeom>
              <a:avLst/>
              <a:gdLst/>
              <a:ahLst/>
              <a:cxnLst>
                <a:cxn ang="0">
                  <a:pos x="239" y="382"/>
                </a:cxn>
                <a:cxn ang="0">
                  <a:pos x="257" y="363"/>
                </a:cxn>
                <a:cxn ang="0">
                  <a:pos x="260" y="34"/>
                </a:cxn>
                <a:cxn ang="0">
                  <a:pos x="249" y="10"/>
                </a:cxn>
                <a:cxn ang="0">
                  <a:pos x="225" y="0"/>
                </a:cxn>
                <a:cxn ang="0">
                  <a:pos x="57" y="1"/>
                </a:cxn>
                <a:cxn ang="0">
                  <a:pos x="48" y="7"/>
                </a:cxn>
                <a:cxn ang="0">
                  <a:pos x="45" y="18"/>
                </a:cxn>
                <a:cxn ang="0">
                  <a:pos x="44" y="123"/>
                </a:cxn>
                <a:cxn ang="0">
                  <a:pos x="33" y="145"/>
                </a:cxn>
                <a:cxn ang="0">
                  <a:pos x="18" y="175"/>
                </a:cxn>
                <a:cxn ang="0">
                  <a:pos x="6" y="202"/>
                </a:cxn>
                <a:cxn ang="0">
                  <a:pos x="2" y="213"/>
                </a:cxn>
                <a:cxn ang="0">
                  <a:pos x="0" y="220"/>
                </a:cxn>
                <a:cxn ang="0">
                  <a:pos x="2" y="231"/>
                </a:cxn>
                <a:cxn ang="0">
                  <a:pos x="12" y="238"/>
                </a:cxn>
                <a:cxn ang="0">
                  <a:pos x="21" y="238"/>
                </a:cxn>
                <a:cxn ang="0">
                  <a:pos x="45" y="238"/>
                </a:cxn>
                <a:cxn ang="0">
                  <a:pos x="225" y="384"/>
                </a:cxn>
                <a:cxn ang="0">
                  <a:pos x="81" y="348"/>
                </a:cxn>
                <a:cxn ang="0">
                  <a:pos x="81" y="316"/>
                </a:cxn>
                <a:cxn ang="0">
                  <a:pos x="81" y="274"/>
                </a:cxn>
                <a:cxn ang="0">
                  <a:pos x="81" y="237"/>
                </a:cxn>
                <a:cxn ang="0">
                  <a:pos x="81" y="220"/>
                </a:cxn>
                <a:cxn ang="0">
                  <a:pos x="78" y="211"/>
                </a:cxn>
                <a:cxn ang="0">
                  <a:pos x="72" y="205"/>
                </a:cxn>
                <a:cxn ang="0">
                  <a:pos x="63" y="202"/>
                </a:cxn>
                <a:cxn ang="0">
                  <a:pos x="60" y="202"/>
                </a:cxn>
                <a:cxn ang="0">
                  <a:pos x="51" y="202"/>
                </a:cxn>
                <a:cxn ang="0">
                  <a:pos x="53" y="187"/>
                </a:cxn>
                <a:cxn ang="0">
                  <a:pos x="68" y="156"/>
                </a:cxn>
                <a:cxn ang="0">
                  <a:pos x="78" y="133"/>
                </a:cxn>
                <a:cxn ang="0">
                  <a:pos x="81" y="126"/>
                </a:cxn>
                <a:cxn ang="0">
                  <a:pos x="81" y="118"/>
                </a:cxn>
                <a:cxn ang="0">
                  <a:pos x="81" y="88"/>
                </a:cxn>
                <a:cxn ang="0">
                  <a:pos x="81" y="52"/>
                </a:cxn>
                <a:cxn ang="0">
                  <a:pos x="224" y="36"/>
                </a:cxn>
              </a:cxnLst>
              <a:rect l="0" t="0" r="r" b="b"/>
              <a:pathLst>
                <a:path w="260" h="384">
                  <a:moveTo>
                    <a:pt x="225" y="384"/>
                  </a:moveTo>
                  <a:lnTo>
                    <a:pt x="239" y="382"/>
                  </a:lnTo>
                  <a:lnTo>
                    <a:pt x="249" y="375"/>
                  </a:lnTo>
                  <a:lnTo>
                    <a:pt x="257" y="363"/>
                  </a:lnTo>
                  <a:lnTo>
                    <a:pt x="260" y="349"/>
                  </a:lnTo>
                  <a:lnTo>
                    <a:pt x="260" y="34"/>
                  </a:lnTo>
                  <a:lnTo>
                    <a:pt x="257" y="21"/>
                  </a:lnTo>
                  <a:lnTo>
                    <a:pt x="249" y="10"/>
                  </a:lnTo>
                  <a:lnTo>
                    <a:pt x="239" y="3"/>
                  </a:lnTo>
                  <a:lnTo>
                    <a:pt x="225" y="0"/>
                  </a:lnTo>
                  <a:lnTo>
                    <a:pt x="63" y="0"/>
                  </a:lnTo>
                  <a:lnTo>
                    <a:pt x="57" y="1"/>
                  </a:lnTo>
                  <a:lnTo>
                    <a:pt x="53" y="3"/>
                  </a:lnTo>
                  <a:lnTo>
                    <a:pt x="48" y="7"/>
                  </a:lnTo>
                  <a:lnTo>
                    <a:pt x="47" y="12"/>
                  </a:lnTo>
                  <a:lnTo>
                    <a:pt x="45" y="18"/>
                  </a:lnTo>
                  <a:lnTo>
                    <a:pt x="45" y="118"/>
                  </a:lnTo>
                  <a:lnTo>
                    <a:pt x="44" y="123"/>
                  </a:lnTo>
                  <a:lnTo>
                    <a:pt x="39" y="133"/>
                  </a:lnTo>
                  <a:lnTo>
                    <a:pt x="33" y="145"/>
                  </a:lnTo>
                  <a:lnTo>
                    <a:pt x="26" y="160"/>
                  </a:lnTo>
                  <a:lnTo>
                    <a:pt x="18" y="175"/>
                  </a:lnTo>
                  <a:lnTo>
                    <a:pt x="12" y="190"/>
                  </a:lnTo>
                  <a:lnTo>
                    <a:pt x="6" y="202"/>
                  </a:lnTo>
                  <a:lnTo>
                    <a:pt x="3" y="210"/>
                  </a:lnTo>
                  <a:lnTo>
                    <a:pt x="2" y="213"/>
                  </a:lnTo>
                  <a:lnTo>
                    <a:pt x="0" y="217"/>
                  </a:lnTo>
                  <a:lnTo>
                    <a:pt x="0" y="220"/>
                  </a:lnTo>
                  <a:lnTo>
                    <a:pt x="0" y="226"/>
                  </a:lnTo>
                  <a:lnTo>
                    <a:pt x="2" y="231"/>
                  </a:lnTo>
                  <a:lnTo>
                    <a:pt x="6" y="235"/>
                  </a:lnTo>
                  <a:lnTo>
                    <a:pt x="12" y="238"/>
                  </a:lnTo>
                  <a:lnTo>
                    <a:pt x="18" y="238"/>
                  </a:lnTo>
                  <a:lnTo>
                    <a:pt x="21" y="238"/>
                  </a:lnTo>
                  <a:lnTo>
                    <a:pt x="32" y="238"/>
                  </a:lnTo>
                  <a:lnTo>
                    <a:pt x="45" y="238"/>
                  </a:lnTo>
                  <a:lnTo>
                    <a:pt x="45" y="384"/>
                  </a:lnTo>
                  <a:lnTo>
                    <a:pt x="225" y="384"/>
                  </a:lnTo>
                  <a:close/>
                  <a:moveTo>
                    <a:pt x="224" y="348"/>
                  </a:moveTo>
                  <a:lnTo>
                    <a:pt x="81" y="348"/>
                  </a:lnTo>
                  <a:lnTo>
                    <a:pt x="81" y="334"/>
                  </a:lnTo>
                  <a:lnTo>
                    <a:pt x="81" y="316"/>
                  </a:lnTo>
                  <a:lnTo>
                    <a:pt x="81" y="295"/>
                  </a:lnTo>
                  <a:lnTo>
                    <a:pt x="81" y="274"/>
                  </a:lnTo>
                  <a:lnTo>
                    <a:pt x="81" y="253"/>
                  </a:lnTo>
                  <a:lnTo>
                    <a:pt x="81" y="237"/>
                  </a:lnTo>
                  <a:lnTo>
                    <a:pt x="81" y="225"/>
                  </a:lnTo>
                  <a:lnTo>
                    <a:pt x="81" y="220"/>
                  </a:lnTo>
                  <a:lnTo>
                    <a:pt x="81" y="216"/>
                  </a:lnTo>
                  <a:lnTo>
                    <a:pt x="78" y="211"/>
                  </a:lnTo>
                  <a:lnTo>
                    <a:pt x="77" y="208"/>
                  </a:lnTo>
                  <a:lnTo>
                    <a:pt x="72" y="205"/>
                  </a:lnTo>
                  <a:lnTo>
                    <a:pt x="68" y="204"/>
                  </a:lnTo>
                  <a:lnTo>
                    <a:pt x="63" y="202"/>
                  </a:lnTo>
                  <a:lnTo>
                    <a:pt x="62" y="202"/>
                  </a:lnTo>
                  <a:lnTo>
                    <a:pt x="60" y="202"/>
                  </a:lnTo>
                  <a:lnTo>
                    <a:pt x="56" y="202"/>
                  </a:lnTo>
                  <a:lnTo>
                    <a:pt x="51" y="202"/>
                  </a:lnTo>
                  <a:lnTo>
                    <a:pt x="45" y="202"/>
                  </a:lnTo>
                  <a:lnTo>
                    <a:pt x="53" y="187"/>
                  </a:lnTo>
                  <a:lnTo>
                    <a:pt x="60" y="171"/>
                  </a:lnTo>
                  <a:lnTo>
                    <a:pt x="68" y="156"/>
                  </a:lnTo>
                  <a:lnTo>
                    <a:pt x="74" y="142"/>
                  </a:lnTo>
                  <a:lnTo>
                    <a:pt x="78" y="133"/>
                  </a:lnTo>
                  <a:lnTo>
                    <a:pt x="80" y="130"/>
                  </a:lnTo>
                  <a:lnTo>
                    <a:pt x="81" y="126"/>
                  </a:lnTo>
                  <a:lnTo>
                    <a:pt x="81" y="123"/>
                  </a:lnTo>
                  <a:lnTo>
                    <a:pt x="81" y="118"/>
                  </a:lnTo>
                  <a:lnTo>
                    <a:pt x="81" y="106"/>
                  </a:lnTo>
                  <a:lnTo>
                    <a:pt x="81" y="88"/>
                  </a:lnTo>
                  <a:lnTo>
                    <a:pt x="81" y="70"/>
                  </a:lnTo>
                  <a:lnTo>
                    <a:pt x="81" y="52"/>
                  </a:lnTo>
                  <a:lnTo>
                    <a:pt x="81" y="36"/>
                  </a:lnTo>
                  <a:lnTo>
                    <a:pt x="224" y="36"/>
                  </a:lnTo>
                  <a:lnTo>
                    <a:pt x="224" y="34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6" name="Rectangle 35"/>
            <p:cNvSpPr>
              <a:spLocks noChangeArrowheads="1"/>
            </p:cNvSpPr>
            <p:nvPr/>
          </p:nvSpPr>
          <p:spPr bwMode="gray">
            <a:xfrm>
              <a:off x="2099" y="2792"/>
              <a:ext cx="27" cy="40"/>
            </a:xfrm>
            <a:prstGeom prst="rect">
              <a:avLst/>
            </a:prstGeom>
            <a:solidFill>
              <a:srgbClr val="FFFFFF"/>
            </a:solidFill>
            <a:ln w="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7" name="Rectangle 36"/>
            <p:cNvSpPr>
              <a:spLocks noChangeArrowheads="1"/>
            </p:cNvSpPr>
            <p:nvPr/>
          </p:nvSpPr>
          <p:spPr bwMode="gray">
            <a:xfrm>
              <a:off x="1953" y="2724"/>
              <a:ext cx="93" cy="36"/>
            </a:xfrm>
            <a:prstGeom prst="rect">
              <a:avLst/>
            </a:prstGeom>
            <a:solidFill>
              <a:srgbClr val="FFFFFF"/>
            </a:solidFill>
            <a:ln w="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18" name="Rounded Rectangle 55"/>
          <p:cNvSpPr/>
          <p:nvPr/>
        </p:nvSpPr>
        <p:spPr bwMode="gray">
          <a:xfrm>
            <a:off x="3377735" y="3048000"/>
            <a:ext cx="1133856" cy="107899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15000">
                <a:schemeClr val="accent2"/>
              </a:gs>
              <a:gs pos="50000">
                <a:schemeClr val="accent2"/>
              </a:gs>
              <a:gs pos="85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  <a:scene3d>
            <a:camera prst="orthographicFront">
              <a:rot lat="0" lon="0" rev="0"/>
            </a:camera>
            <a:lightRig rig="brightRoom" dir="t"/>
          </a:scene3d>
          <a:sp3d prstMaterial="dkEdge">
            <a:bevelT w="50800" h="50800"/>
            <a:contourClr>
              <a:srgbClr val="000000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 106"/>
          <p:cNvGrpSpPr>
            <a:grpSpLocks/>
          </p:cNvGrpSpPr>
          <p:nvPr/>
        </p:nvGrpSpPr>
        <p:grpSpPr bwMode="gray">
          <a:xfrm>
            <a:off x="3618640" y="3266505"/>
            <a:ext cx="684486" cy="598664"/>
            <a:chOff x="3435" y="2906"/>
            <a:chExt cx="357" cy="31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0" name="Freeform 107"/>
            <p:cNvSpPr>
              <a:spLocks/>
            </p:cNvSpPr>
            <p:nvPr/>
          </p:nvSpPr>
          <p:spPr bwMode="gray">
            <a:xfrm rot="1584055">
              <a:off x="3435" y="2976"/>
              <a:ext cx="152" cy="241"/>
            </a:xfrm>
            <a:custGeom>
              <a:avLst/>
              <a:gdLst>
                <a:gd name="T0" fmla="*/ 0 w 688"/>
                <a:gd name="T1" fmla="*/ 190 h 1090"/>
                <a:gd name="T2" fmla="*/ 341 w 688"/>
                <a:gd name="T3" fmla="*/ 0 h 1090"/>
                <a:gd name="T4" fmla="*/ 688 w 688"/>
                <a:gd name="T5" fmla="*/ 185 h 1090"/>
                <a:gd name="T6" fmla="*/ 686 w 688"/>
                <a:gd name="T7" fmla="*/ 711 h 1090"/>
                <a:gd name="T8" fmla="*/ 347 w 688"/>
                <a:gd name="T9" fmla="*/ 1085 h 1090"/>
                <a:gd name="T10" fmla="*/ 6 w 688"/>
                <a:gd name="T11" fmla="*/ 699 h 1090"/>
                <a:gd name="T12" fmla="*/ 0 w 688"/>
                <a:gd name="T13" fmla="*/ 190 h 10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8"/>
                <a:gd name="T22" fmla="*/ 0 h 1090"/>
                <a:gd name="T23" fmla="*/ 688 w 688"/>
                <a:gd name="T24" fmla="*/ 1090 h 109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8" h="1090">
                  <a:moveTo>
                    <a:pt x="0" y="190"/>
                  </a:moveTo>
                  <a:cubicBezTo>
                    <a:pt x="6" y="34"/>
                    <a:pt x="235" y="0"/>
                    <a:pt x="341" y="0"/>
                  </a:cubicBezTo>
                  <a:cubicBezTo>
                    <a:pt x="447" y="0"/>
                    <a:pt x="677" y="34"/>
                    <a:pt x="688" y="185"/>
                  </a:cubicBezTo>
                  <a:cubicBezTo>
                    <a:pt x="688" y="185"/>
                    <a:pt x="687" y="448"/>
                    <a:pt x="686" y="711"/>
                  </a:cubicBezTo>
                  <a:cubicBezTo>
                    <a:pt x="688" y="912"/>
                    <a:pt x="531" y="1080"/>
                    <a:pt x="347" y="1085"/>
                  </a:cubicBezTo>
                  <a:cubicBezTo>
                    <a:pt x="163" y="1090"/>
                    <a:pt x="8" y="885"/>
                    <a:pt x="6" y="699"/>
                  </a:cubicBezTo>
                  <a:cubicBezTo>
                    <a:pt x="1" y="450"/>
                    <a:pt x="0" y="190"/>
                    <a:pt x="0" y="190"/>
                  </a:cubicBezTo>
                  <a:close/>
                </a:path>
              </a:pathLst>
            </a:custGeom>
            <a:noFill/>
            <a:ln w="5715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21" name="Line 108"/>
            <p:cNvSpPr>
              <a:spLocks noChangeShapeType="1"/>
            </p:cNvSpPr>
            <p:nvPr/>
          </p:nvSpPr>
          <p:spPr bwMode="gray">
            <a:xfrm rot="1584055">
              <a:off x="3461" y="3044"/>
              <a:ext cx="152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22" name="Line 109"/>
            <p:cNvSpPr>
              <a:spLocks noChangeShapeType="1"/>
            </p:cNvSpPr>
            <p:nvPr/>
          </p:nvSpPr>
          <p:spPr bwMode="gray">
            <a:xfrm rot="1584055">
              <a:off x="3552" y="2986"/>
              <a:ext cx="0" cy="62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23" name="Freeform 110"/>
            <p:cNvSpPr>
              <a:spLocks/>
            </p:cNvSpPr>
            <p:nvPr/>
          </p:nvSpPr>
          <p:spPr bwMode="gray">
            <a:xfrm>
              <a:off x="3564" y="2906"/>
              <a:ext cx="228" cy="170"/>
            </a:xfrm>
            <a:custGeom>
              <a:avLst/>
              <a:gdLst>
                <a:gd name="T0" fmla="*/ 0 w 228"/>
                <a:gd name="T1" fmla="*/ 68 h 165"/>
                <a:gd name="T2" fmla="*/ 88 w 228"/>
                <a:gd name="T3" fmla="*/ 8 h 165"/>
                <a:gd name="T4" fmla="*/ 121 w 228"/>
                <a:gd name="T5" fmla="*/ 115 h 165"/>
                <a:gd name="T6" fmla="*/ 228 w 228"/>
                <a:gd name="T7" fmla="*/ 126 h 1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8"/>
                <a:gd name="T13" fmla="*/ 0 h 165"/>
                <a:gd name="T14" fmla="*/ 228 w 228"/>
                <a:gd name="T15" fmla="*/ 165 h 165"/>
                <a:gd name="connsiteX0" fmla="*/ 0 w 228"/>
                <a:gd name="connsiteY0" fmla="*/ 105 h 202"/>
                <a:gd name="connsiteX1" fmla="*/ 88 w 228"/>
                <a:gd name="connsiteY1" fmla="*/ 45 h 202"/>
                <a:gd name="connsiteX2" fmla="*/ 121 w 228"/>
                <a:gd name="connsiteY2" fmla="*/ 152 h 202"/>
                <a:gd name="connsiteX3" fmla="*/ 228 w 228"/>
                <a:gd name="connsiteY3" fmla="*/ 163 h 202"/>
                <a:gd name="connsiteX0" fmla="*/ 0 w 228"/>
                <a:gd name="connsiteY0" fmla="*/ 84 h 181"/>
                <a:gd name="connsiteX1" fmla="*/ 88 w 228"/>
                <a:gd name="connsiteY1" fmla="*/ 24 h 181"/>
                <a:gd name="connsiteX2" fmla="*/ 121 w 228"/>
                <a:gd name="connsiteY2" fmla="*/ 131 h 181"/>
                <a:gd name="connsiteX3" fmla="*/ 228 w 228"/>
                <a:gd name="connsiteY3" fmla="*/ 142 h 181"/>
                <a:gd name="connsiteX0" fmla="*/ 0 w 228"/>
                <a:gd name="connsiteY0" fmla="*/ 84 h 170"/>
                <a:gd name="connsiteX1" fmla="*/ 88 w 228"/>
                <a:gd name="connsiteY1" fmla="*/ 24 h 170"/>
                <a:gd name="connsiteX2" fmla="*/ 121 w 228"/>
                <a:gd name="connsiteY2" fmla="*/ 131 h 170"/>
                <a:gd name="connsiteX3" fmla="*/ 228 w 228"/>
                <a:gd name="connsiteY3" fmla="*/ 142 h 170"/>
                <a:gd name="connsiteX0" fmla="*/ 0 w 228"/>
                <a:gd name="connsiteY0" fmla="*/ 84 h 170"/>
                <a:gd name="connsiteX1" fmla="*/ 88 w 228"/>
                <a:gd name="connsiteY1" fmla="*/ 24 h 170"/>
                <a:gd name="connsiteX2" fmla="*/ 121 w 228"/>
                <a:gd name="connsiteY2" fmla="*/ 131 h 170"/>
                <a:gd name="connsiteX3" fmla="*/ 228 w 228"/>
                <a:gd name="connsiteY3" fmla="*/ 142 h 170"/>
                <a:gd name="connsiteX0" fmla="*/ 0 w 228"/>
                <a:gd name="connsiteY0" fmla="*/ 84 h 170"/>
                <a:gd name="connsiteX1" fmla="*/ 88 w 228"/>
                <a:gd name="connsiteY1" fmla="*/ 24 h 170"/>
                <a:gd name="connsiteX2" fmla="*/ 121 w 228"/>
                <a:gd name="connsiteY2" fmla="*/ 131 h 170"/>
                <a:gd name="connsiteX3" fmla="*/ 228 w 228"/>
                <a:gd name="connsiteY3" fmla="*/ 142 h 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" h="170">
                  <a:moveTo>
                    <a:pt x="0" y="84"/>
                  </a:moveTo>
                  <a:cubicBezTo>
                    <a:pt x="14" y="54"/>
                    <a:pt x="56" y="0"/>
                    <a:pt x="88" y="24"/>
                  </a:cubicBezTo>
                  <a:cubicBezTo>
                    <a:pt x="120" y="48"/>
                    <a:pt x="91" y="92"/>
                    <a:pt x="121" y="131"/>
                  </a:cubicBezTo>
                  <a:cubicBezTo>
                    <a:pt x="151" y="170"/>
                    <a:pt x="206" y="140"/>
                    <a:pt x="228" y="142"/>
                  </a:cubicBezTo>
                </a:path>
              </a:pathLst>
            </a:custGeom>
            <a:noFill/>
            <a:ln w="5715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24" name="Rounded Rectangle 62"/>
          <p:cNvSpPr/>
          <p:nvPr/>
        </p:nvSpPr>
        <p:spPr bwMode="gray">
          <a:xfrm>
            <a:off x="4633511" y="3048000"/>
            <a:ext cx="1133856" cy="1078992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15000">
                <a:schemeClr val="accent4"/>
              </a:gs>
              <a:gs pos="50000">
                <a:schemeClr val="accent4"/>
              </a:gs>
              <a:gs pos="85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  <a:scene3d>
            <a:camera prst="orthographicFront">
              <a:rot lat="0" lon="0" rev="0"/>
            </a:camera>
            <a:lightRig rig="brightRoom" dir="t"/>
          </a:scene3d>
          <a:sp3d prstMaterial="dkEdge">
            <a:bevelT w="50800" h="50800"/>
            <a:contourClr>
              <a:srgbClr val="000000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" name="Group 37"/>
          <p:cNvGrpSpPr>
            <a:grpSpLocks/>
          </p:cNvGrpSpPr>
          <p:nvPr/>
        </p:nvGrpSpPr>
        <p:grpSpPr bwMode="gray">
          <a:xfrm>
            <a:off x="4916258" y="3295439"/>
            <a:ext cx="572948" cy="569762"/>
            <a:chOff x="2144" y="3579"/>
            <a:chExt cx="234" cy="235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6" name="Oval 38"/>
            <p:cNvSpPr>
              <a:spLocks noChangeArrowheads="1"/>
            </p:cNvSpPr>
            <p:nvPr/>
          </p:nvSpPr>
          <p:spPr bwMode="gray">
            <a:xfrm>
              <a:off x="2144" y="3579"/>
              <a:ext cx="234" cy="233"/>
            </a:xfrm>
            <a:prstGeom prst="ellipse">
              <a:avLst/>
            </a:prstGeom>
            <a:noFill/>
            <a:ln w="44450" algn="ctr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27" name="Line 39"/>
            <p:cNvSpPr>
              <a:spLocks noChangeShapeType="1"/>
            </p:cNvSpPr>
            <p:nvPr/>
          </p:nvSpPr>
          <p:spPr bwMode="gray">
            <a:xfrm>
              <a:off x="2262" y="3579"/>
              <a:ext cx="0" cy="232"/>
            </a:xfrm>
            <a:prstGeom prst="line">
              <a:avLst/>
            </a:prstGeom>
            <a:noFill/>
            <a:ln w="444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28" name="Line 40"/>
            <p:cNvSpPr>
              <a:spLocks noChangeShapeType="1"/>
            </p:cNvSpPr>
            <p:nvPr/>
          </p:nvSpPr>
          <p:spPr bwMode="gray">
            <a:xfrm>
              <a:off x="2144" y="3695"/>
              <a:ext cx="234" cy="0"/>
            </a:xfrm>
            <a:prstGeom prst="line">
              <a:avLst/>
            </a:prstGeom>
            <a:noFill/>
            <a:ln w="444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29" name="Freeform 41"/>
            <p:cNvSpPr>
              <a:spLocks/>
            </p:cNvSpPr>
            <p:nvPr/>
          </p:nvSpPr>
          <p:spPr bwMode="gray">
            <a:xfrm>
              <a:off x="2278" y="3581"/>
              <a:ext cx="48" cy="2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2" y="435"/>
                </a:cxn>
                <a:cxn ang="0">
                  <a:pos x="6" y="864"/>
                </a:cxn>
              </a:cxnLst>
              <a:rect l="0" t="0" r="r" b="b"/>
              <a:pathLst>
                <a:path w="182" h="864">
                  <a:moveTo>
                    <a:pt x="0" y="0"/>
                  </a:moveTo>
                  <a:cubicBezTo>
                    <a:pt x="59" y="89"/>
                    <a:pt x="182" y="177"/>
                    <a:pt x="182" y="435"/>
                  </a:cubicBezTo>
                  <a:cubicBezTo>
                    <a:pt x="182" y="693"/>
                    <a:pt x="70" y="800"/>
                    <a:pt x="6" y="864"/>
                  </a:cubicBezTo>
                </a:path>
              </a:pathLst>
            </a:custGeom>
            <a:noFill/>
            <a:ln w="444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30" name="Freeform 42"/>
            <p:cNvSpPr>
              <a:spLocks/>
            </p:cNvSpPr>
            <p:nvPr/>
          </p:nvSpPr>
          <p:spPr bwMode="gray">
            <a:xfrm>
              <a:off x="2198" y="3582"/>
              <a:ext cx="53" cy="232"/>
            </a:xfrm>
            <a:custGeom>
              <a:avLst/>
              <a:gdLst/>
              <a:ahLst/>
              <a:cxnLst>
                <a:cxn ang="0">
                  <a:pos x="167" y="0"/>
                </a:cxn>
                <a:cxn ang="0">
                  <a:pos x="0" y="436"/>
                </a:cxn>
                <a:cxn ang="0">
                  <a:pos x="197" y="870"/>
                </a:cxn>
              </a:cxnLst>
              <a:rect l="0" t="0" r="r" b="b"/>
              <a:pathLst>
                <a:path w="197" h="870">
                  <a:moveTo>
                    <a:pt x="167" y="0"/>
                  </a:moveTo>
                  <a:cubicBezTo>
                    <a:pt x="117" y="64"/>
                    <a:pt x="0" y="178"/>
                    <a:pt x="0" y="436"/>
                  </a:cubicBezTo>
                  <a:cubicBezTo>
                    <a:pt x="0" y="694"/>
                    <a:pt x="124" y="769"/>
                    <a:pt x="197" y="870"/>
                  </a:cubicBezTo>
                </a:path>
              </a:pathLst>
            </a:custGeom>
            <a:noFill/>
            <a:ln w="444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31" name="Freeform 43"/>
            <p:cNvSpPr>
              <a:spLocks/>
            </p:cNvSpPr>
            <p:nvPr/>
          </p:nvSpPr>
          <p:spPr bwMode="gray">
            <a:xfrm rot="5400000">
              <a:off x="2242" y="3675"/>
              <a:ext cx="31" cy="175"/>
            </a:xfrm>
            <a:custGeom>
              <a:avLst/>
              <a:gdLst/>
              <a:ahLst/>
              <a:cxnLst>
                <a:cxn ang="0">
                  <a:pos x="167" y="0"/>
                </a:cxn>
                <a:cxn ang="0">
                  <a:pos x="0" y="436"/>
                </a:cxn>
                <a:cxn ang="0">
                  <a:pos x="197" y="870"/>
                </a:cxn>
              </a:cxnLst>
              <a:rect l="0" t="0" r="r" b="b"/>
              <a:pathLst>
                <a:path w="197" h="870">
                  <a:moveTo>
                    <a:pt x="167" y="0"/>
                  </a:moveTo>
                  <a:cubicBezTo>
                    <a:pt x="117" y="64"/>
                    <a:pt x="0" y="178"/>
                    <a:pt x="0" y="436"/>
                  </a:cubicBezTo>
                  <a:cubicBezTo>
                    <a:pt x="0" y="694"/>
                    <a:pt x="124" y="769"/>
                    <a:pt x="197" y="870"/>
                  </a:cubicBezTo>
                </a:path>
              </a:pathLst>
            </a:custGeom>
            <a:noFill/>
            <a:ln w="444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32" name="Freeform 44"/>
            <p:cNvSpPr>
              <a:spLocks/>
            </p:cNvSpPr>
            <p:nvPr/>
          </p:nvSpPr>
          <p:spPr bwMode="gray">
            <a:xfrm rot="16200000" flipV="1">
              <a:off x="2244" y="3542"/>
              <a:ext cx="31" cy="174"/>
            </a:xfrm>
            <a:custGeom>
              <a:avLst/>
              <a:gdLst/>
              <a:ahLst/>
              <a:cxnLst>
                <a:cxn ang="0">
                  <a:pos x="167" y="0"/>
                </a:cxn>
                <a:cxn ang="0">
                  <a:pos x="0" y="436"/>
                </a:cxn>
                <a:cxn ang="0">
                  <a:pos x="197" y="870"/>
                </a:cxn>
              </a:cxnLst>
              <a:rect l="0" t="0" r="r" b="b"/>
              <a:pathLst>
                <a:path w="197" h="870">
                  <a:moveTo>
                    <a:pt x="167" y="0"/>
                  </a:moveTo>
                  <a:cubicBezTo>
                    <a:pt x="117" y="64"/>
                    <a:pt x="0" y="178"/>
                    <a:pt x="0" y="436"/>
                  </a:cubicBezTo>
                  <a:cubicBezTo>
                    <a:pt x="0" y="694"/>
                    <a:pt x="124" y="769"/>
                    <a:pt x="197" y="870"/>
                  </a:cubicBezTo>
                </a:path>
              </a:pathLst>
            </a:custGeom>
            <a:noFill/>
            <a:ln w="444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33" name="Rounded Rectangle 72"/>
          <p:cNvSpPr/>
          <p:nvPr/>
        </p:nvSpPr>
        <p:spPr bwMode="gray">
          <a:xfrm>
            <a:off x="5889287" y="3048000"/>
            <a:ext cx="1133856" cy="107899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5000">
                <a:schemeClr val="accent1"/>
              </a:gs>
              <a:gs pos="50000">
                <a:schemeClr val="accent1"/>
              </a:gs>
              <a:gs pos="8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  <a:scene3d>
            <a:camera prst="orthographicFront">
              <a:rot lat="0" lon="0" rev="0"/>
            </a:camera>
            <a:lightRig rig="brightRoom" dir="t"/>
          </a:scene3d>
          <a:sp3d prstMaterial="dkEdge">
            <a:bevelT w="50800" h="50800"/>
            <a:contourClr>
              <a:srgbClr val="000000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" name="Group 73"/>
          <p:cNvGrpSpPr>
            <a:grpSpLocks/>
          </p:cNvGrpSpPr>
          <p:nvPr/>
        </p:nvGrpSpPr>
        <p:grpSpPr bwMode="gray">
          <a:xfrm>
            <a:off x="6158373" y="3275742"/>
            <a:ext cx="616808" cy="551160"/>
            <a:chOff x="3426" y="1347"/>
            <a:chExt cx="330" cy="31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35" name="AutoShape 30"/>
            <p:cNvSpPr>
              <a:spLocks noChangeArrowheads="1"/>
            </p:cNvSpPr>
            <p:nvPr/>
          </p:nvSpPr>
          <p:spPr bwMode="gray">
            <a:xfrm>
              <a:off x="3426" y="1411"/>
              <a:ext cx="330" cy="249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57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36" name="AutoShape 31"/>
            <p:cNvSpPr>
              <a:spLocks noChangeArrowheads="1"/>
            </p:cNvSpPr>
            <p:nvPr/>
          </p:nvSpPr>
          <p:spPr bwMode="gray">
            <a:xfrm>
              <a:off x="3526" y="1347"/>
              <a:ext cx="122" cy="113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rgbClr val="FFFFFF"/>
            </a:solidFill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pic>
        <p:nvPicPr>
          <p:cNvPr id="37" name="Picture 5" descr="심벌+한+영_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943600"/>
            <a:ext cx="12922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3467" y="1600200"/>
            <a:ext cx="6678168" cy="1470025"/>
          </a:xfrm>
          <a:prstGeom prst="rect">
            <a:avLst/>
          </a:prstGeom>
        </p:spPr>
        <p:txBody>
          <a:bodyPr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400" b="1" kern="1200" cap="none" spc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5238" y="4495800"/>
            <a:ext cx="6654626" cy="685800"/>
          </a:xfrm>
        </p:spPr>
        <p:txBody>
          <a:bodyPr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EBCA8-23EE-45DB-8992-4574B2AFA314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3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70575" y="6553200"/>
            <a:ext cx="28956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2025" y="6553200"/>
            <a:ext cx="21336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16274-18C8-44B4-BEED-8602312982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694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73FC2-209C-4193-8113-E7C7F88211E0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33AC0-1AB7-4B23-AF73-A023AFD56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956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1113" y="46038"/>
            <a:ext cx="9144000" cy="6765925"/>
            <a:chOff x="11113" y="45719"/>
            <a:chExt cx="9144000" cy="6766561"/>
          </a:xfrm>
        </p:grpSpPr>
        <p:sp>
          <p:nvSpPr>
            <p:cNvPr id="5" name="Line 73"/>
            <p:cNvSpPr>
              <a:spLocks noChangeShapeType="1"/>
            </p:cNvSpPr>
            <p:nvPr userDrawn="1"/>
          </p:nvSpPr>
          <p:spPr bwMode="gray">
            <a:xfrm>
              <a:off x="11113" y="13411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3">
                      <a:lumMod val="50000"/>
                      <a:alpha val="10000"/>
                    </a:schemeClr>
                  </a:gs>
                  <a:gs pos="42000">
                    <a:schemeClr val="accent3"/>
                  </a:gs>
                  <a:gs pos="69000">
                    <a:schemeClr val="accent2"/>
                  </a:gs>
                  <a:gs pos="91000">
                    <a:schemeClr val="accent2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6" name="Line 73"/>
            <p:cNvSpPr>
              <a:spLocks noChangeShapeType="1"/>
            </p:cNvSpPr>
            <p:nvPr userDrawn="1"/>
          </p:nvSpPr>
          <p:spPr bwMode="gray">
            <a:xfrm>
              <a:off x="11113" y="22555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2">
                      <a:lumMod val="50000"/>
                      <a:alpha val="10000"/>
                    </a:schemeClr>
                  </a:gs>
                  <a:gs pos="42000">
                    <a:schemeClr val="accent2"/>
                  </a:gs>
                  <a:gs pos="69000">
                    <a:schemeClr val="accent3"/>
                  </a:gs>
                  <a:gs pos="91000">
                    <a:schemeClr val="accent3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7" name="Line 73"/>
            <p:cNvSpPr>
              <a:spLocks noChangeShapeType="1"/>
            </p:cNvSpPr>
            <p:nvPr userDrawn="1"/>
          </p:nvSpPr>
          <p:spPr bwMode="gray">
            <a:xfrm>
              <a:off x="11113" y="6589776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1">
                      <a:lumMod val="50000"/>
                      <a:alpha val="0"/>
                    </a:schemeClr>
                  </a:gs>
                  <a:gs pos="42000">
                    <a:schemeClr val="accent1"/>
                  </a:gs>
                  <a:gs pos="69000">
                    <a:schemeClr val="accent4"/>
                  </a:gs>
                  <a:gs pos="91000">
                    <a:schemeClr val="accent4">
                      <a:lumMod val="50000"/>
                      <a:alpha val="1000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8" name="Line 73"/>
            <p:cNvSpPr>
              <a:spLocks noChangeShapeType="1"/>
            </p:cNvSpPr>
            <p:nvPr userDrawn="1"/>
          </p:nvSpPr>
          <p:spPr bwMode="gray">
            <a:xfrm>
              <a:off x="11113" y="668731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4">
                      <a:lumMod val="50000"/>
                      <a:alpha val="0"/>
                    </a:schemeClr>
                  </a:gs>
                  <a:gs pos="42000">
                    <a:schemeClr val="accent4"/>
                  </a:gs>
                  <a:gs pos="69000">
                    <a:schemeClr val="accent1"/>
                  </a:gs>
                  <a:gs pos="91000">
                    <a:schemeClr val="accent1">
                      <a:lumMod val="50000"/>
                      <a:alpha val="1000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9" name="Line 73"/>
            <p:cNvSpPr>
              <a:spLocks noChangeShapeType="1"/>
            </p:cNvSpPr>
            <p:nvPr userDrawn="1"/>
          </p:nvSpPr>
          <p:spPr bwMode="gray">
            <a:xfrm rot="5400000">
              <a:off x="-3230879" y="36576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3">
                      <a:lumMod val="50000"/>
                      <a:alpha val="10000"/>
                    </a:schemeClr>
                  </a:gs>
                  <a:gs pos="42000">
                    <a:schemeClr val="accent3"/>
                  </a:gs>
                  <a:gs pos="69000">
                    <a:schemeClr val="accent1"/>
                  </a:gs>
                  <a:gs pos="91000">
                    <a:schemeClr val="accent1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0" name="Line 73"/>
            <p:cNvSpPr>
              <a:spLocks noChangeShapeType="1"/>
            </p:cNvSpPr>
            <p:nvPr userDrawn="1"/>
          </p:nvSpPr>
          <p:spPr bwMode="gray">
            <a:xfrm rot="5400000">
              <a:off x="-3115056" y="36576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1">
                      <a:lumMod val="50000"/>
                      <a:alpha val="10000"/>
                    </a:schemeClr>
                  </a:gs>
                  <a:gs pos="42000">
                    <a:schemeClr val="accent1"/>
                  </a:gs>
                  <a:gs pos="69000">
                    <a:schemeClr val="accent3"/>
                  </a:gs>
                  <a:gs pos="91000">
                    <a:schemeClr val="accent3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1" name="Line 73"/>
            <p:cNvSpPr>
              <a:spLocks noChangeShapeType="1"/>
            </p:cNvSpPr>
            <p:nvPr userDrawn="1"/>
          </p:nvSpPr>
          <p:spPr bwMode="gray">
            <a:xfrm rot="16200000" flipV="1">
              <a:off x="5590032" y="42672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4">
                      <a:lumMod val="50000"/>
                      <a:alpha val="10000"/>
                    </a:schemeClr>
                  </a:gs>
                  <a:gs pos="42000">
                    <a:schemeClr val="accent4"/>
                  </a:gs>
                  <a:gs pos="69000">
                    <a:schemeClr val="accent2"/>
                  </a:gs>
                  <a:gs pos="91000">
                    <a:schemeClr val="accent2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2" name="Line 73"/>
            <p:cNvSpPr>
              <a:spLocks noChangeShapeType="1"/>
            </p:cNvSpPr>
            <p:nvPr userDrawn="1"/>
          </p:nvSpPr>
          <p:spPr bwMode="gray">
            <a:xfrm rot="16200000" flipV="1">
              <a:off x="5477256" y="42672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2">
                      <a:lumMod val="50000"/>
                      <a:alpha val="10000"/>
                    </a:schemeClr>
                  </a:gs>
                  <a:gs pos="42000">
                    <a:schemeClr val="accent2"/>
                  </a:gs>
                  <a:gs pos="69000">
                    <a:schemeClr val="accent4"/>
                  </a:gs>
                  <a:gs pos="91000">
                    <a:schemeClr val="accent4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1152" y="274637"/>
            <a:ext cx="1673352" cy="585216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327648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B728C-F9E4-4E22-93D8-AC77CF5DAEB9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B877D-3B17-42FE-9FD6-2E71CBC29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975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CEE29-C643-4D85-8525-60ECAF52CA24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58E64-B9FD-4A71-BB5E-B78A5EBB17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494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3819525" y="1411288"/>
            <a:ext cx="1514475" cy="1450975"/>
            <a:chOff x="3818842" y="1411224"/>
            <a:chExt cx="1515158" cy="1450848"/>
          </a:xfrm>
        </p:grpSpPr>
        <p:sp>
          <p:nvSpPr>
            <p:cNvPr id="5" name="Rounded Rectangle 38"/>
            <p:cNvSpPr/>
            <p:nvPr userDrawn="1"/>
          </p:nvSpPr>
          <p:spPr bwMode="gray">
            <a:xfrm>
              <a:off x="3823200" y="1411224"/>
              <a:ext cx="743409" cy="707438"/>
            </a:xfrm>
            <a:prstGeom prst="roundRect">
              <a:avLst/>
            </a:prstGeom>
            <a:gradFill flip="none" rotWithShape="1">
              <a:gsLst>
                <a:gs pos="0">
                  <a:schemeClr val="accent3">
                    <a:lumMod val="40000"/>
                    <a:lumOff val="60000"/>
                  </a:schemeClr>
                </a:gs>
                <a:gs pos="15000">
                  <a:schemeClr val="accent3"/>
                </a:gs>
                <a:gs pos="50000">
                  <a:schemeClr val="accent3"/>
                </a:gs>
                <a:gs pos="85000">
                  <a:schemeClr val="accent3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38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rightRoom" dir="t"/>
            </a:scene3d>
            <a:sp3d prstMaterial="dkEdge">
              <a:bevelT w="50800" h="50800"/>
              <a:contourClr>
                <a:srgbClr val="000000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en-US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" name="Group 32"/>
            <p:cNvGrpSpPr>
              <a:grpSpLocks/>
            </p:cNvGrpSpPr>
            <p:nvPr userDrawn="1"/>
          </p:nvGrpSpPr>
          <p:grpSpPr bwMode="gray">
            <a:xfrm>
              <a:off x="3973071" y="1554637"/>
              <a:ext cx="449641" cy="400730"/>
              <a:chOff x="1919" y="2690"/>
              <a:chExt cx="342" cy="384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27" name="Freeform 33"/>
              <p:cNvSpPr>
                <a:spLocks/>
              </p:cNvSpPr>
              <p:nvPr/>
            </p:nvSpPr>
            <p:spPr bwMode="gray">
              <a:xfrm>
                <a:off x="1919" y="2724"/>
                <a:ext cx="127" cy="350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21" y="2"/>
                  </a:cxn>
                  <a:cxn ang="0">
                    <a:pos x="10" y="9"/>
                  </a:cxn>
                  <a:cxn ang="0">
                    <a:pos x="3" y="21"/>
                  </a:cxn>
                  <a:cxn ang="0">
                    <a:pos x="0" y="35"/>
                  </a:cxn>
                  <a:cxn ang="0">
                    <a:pos x="0" y="315"/>
                  </a:cxn>
                  <a:cxn ang="0">
                    <a:pos x="3" y="329"/>
                  </a:cxn>
                  <a:cxn ang="0">
                    <a:pos x="10" y="341"/>
                  </a:cxn>
                  <a:cxn ang="0">
                    <a:pos x="21" y="348"/>
                  </a:cxn>
                  <a:cxn ang="0">
                    <a:pos x="34" y="350"/>
                  </a:cxn>
                  <a:cxn ang="0">
                    <a:pos x="127" y="350"/>
                  </a:cxn>
                  <a:cxn ang="0">
                    <a:pos x="127" y="314"/>
                  </a:cxn>
                  <a:cxn ang="0">
                    <a:pos x="36" y="314"/>
                  </a:cxn>
                  <a:cxn ang="0">
                    <a:pos x="36" y="0"/>
                  </a:cxn>
                  <a:cxn ang="0">
                    <a:pos x="34" y="0"/>
                  </a:cxn>
                </a:cxnLst>
                <a:rect l="0" t="0" r="r" b="b"/>
                <a:pathLst>
                  <a:path w="127" h="350">
                    <a:moveTo>
                      <a:pt x="34" y="0"/>
                    </a:moveTo>
                    <a:lnTo>
                      <a:pt x="21" y="2"/>
                    </a:lnTo>
                    <a:lnTo>
                      <a:pt x="10" y="9"/>
                    </a:lnTo>
                    <a:lnTo>
                      <a:pt x="3" y="21"/>
                    </a:lnTo>
                    <a:lnTo>
                      <a:pt x="0" y="35"/>
                    </a:lnTo>
                    <a:lnTo>
                      <a:pt x="0" y="315"/>
                    </a:lnTo>
                    <a:lnTo>
                      <a:pt x="3" y="329"/>
                    </a:lnTo>
                    <a:lnTo>
                      <a:pt x="10" y="341"/>
                    </a:lnTo>
                    <a:lnTo>
                      <a:pt x="21" y="348"/>
                    </a:lnTo>
                    <a:lnTo>
                      <a:pt x="34" y="350"/>
                    </a:lnTo>
                    <a:lnTo>
                      <a:pt x="127" y="350"/>
                    </a:lnTo>
                    <a:lnTo>
                      <a:pt x="127" y="314"/>
                    </a:lnTo>
                    <a:lnTo>
                      <a:pt x="36" y="314"/>
                    </a:lnTo>
                    <a:lnTo>
                      <a:pt x="36" y="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28" name="Freeform 34"/>
              <p:cNvSpPr>
                <a:spLocks noEditPoints="1"/>
              </p:cNvSpPr>
              <p:nvPr/>
            </p:nvSpPr>
            <p:spPr bwMode="gray">
              <a:xfrm>
                <a:off x="2001" y="2690"/>
                <a:ext cx="260" cy="384"/>
              </a:xfrm>
              <a:custGeom>
                <a:avLst/>
                <a:gdLst/>
                <a:ahLst/>
                <a:cxnLst>
                  <a:cxn ang="0">
                    <a:pos x="239" y="382"/>
                  </a:cxn>
                  <a:cxn ang="0">
                    <a:pos x="257" y="363"/>
                  </a:cxn>
                  <a:cxn ang="0">
                    <a:pos x="260" y="34"/>
                  </a:cxn>
                  <a:cxn ang="0">
                    <a:pos x="249" y="10"/>
                  </a:cxn>
                  <a:cxn ang="0">
                    <a:pos x="225" y="0"/>
                  </a:cxn>
                  <a:cxn ang="0">
                    <a:pos x="57" y="1"/>
                  </a:cxn>
                  <a:cxn ang="0">
                    <a:pos x="48" y="7"/>
                  </a:cxn>
                  <a:cxn ang="0">
                    <a:pos x="45" y="18"/>
                  </a:cxn>
                  <a:cxn ang="0">
                    <a:pos x="44" y="123"/>
                  </a:cxn>
                  <a:cxn ang="0">
                    <a:pos x="33" y="145"/>
                  </a:cxn>
                  <a:cxn ang="0">
                    <a:pos x="18" y="175"/>
                  </a:cxn>
                  <a:cxn ang="0">
                    <a:pos x="6" y="202"/>
                  </a:cxn>
                  <a:cxn ang="0">
                    <a:pos x="2" y="213"/>
                  </a:cxn>
                  <a:cxn ang="0">
                    <a:pos x="0" y="220"/>
                  </a:cxn>
                  <a:cxn ang="0">
                    <a:pos x="2" y="231"/>
                  </a:cxn>
                  <a:cxn ang="0">
                    <a:pos x="12" y="238"/>
                  </a:cxn>
                  <a:cxn ang="0">
                    <a:pos x="21" y="238"/>
                  </a:cxn>
                  <a:cxn ang="0">
                    <a:pos x="45" y="238"/>
                  </a:cxn>
                  <a:cxn ang="0">
                    <a:pos x="225" y="384"/>
                  </a:cxn>
                  <a:cxn ang="0">
                    <a:pos x="81" y="348"/>
                  </a:cxn>
                  <a:cxn ang="0">
                    <a:pos x="81" y="316"/>
                  </a:cxn>
                  <a:cxn ang="0">
                    <a:pos x="81" y="274"/>
                  </a:cxn>
                  <a:cxn ang="0">
                    <a:pos x="81" y="237"/>
                  </a:cxn>
                  <a:cxn ang="0">
                    <a:pos x="81" y="220"/>
                  </a:cxn>
                  <a:cxn ang="0">
                    <a:pos x="78" y="211"/>
                  </a:cxn>
                  <a:cxn ang="0">
                    <a:pos x="72" y="205"/>
                  </a:cxn>
                  <a:cxn ang="0">
                    <a:pos x="63" y="202"/>
                  </a:cxn>
                  <a:cxn ang="0">
                    <a:pos x="60" y="202"/>
                  </a:cxn>
                  <a:cxn ang="0">
                    <a:pos x="51" y="202"/>
                  </a:cxn>
                  <a:cxn ang="0">
                    <a:pos x="53" y="187"/>
                  </a:cxn>
                  <a:cxn ang="0">
                    <a:pos x="68" y="156"/>
                  </a:cxn>
                  <a:cxn ang="0">
                    <a:pos x="78" y="133"/>
                  </a:cxn>
                  <a:cxn ang="0">
                    <a:pos x="81" y="126"/>
                  </a:cxn>
                  <a:cxn ang="0">
                    <a:pos x="81" y="118"/>
                  </a:cxn>
                  <a:cxn ang="0">
                    <a:pos x="81" y="88"/>
                  </a:cxn>
                  <a:cxn ang="0">
                    <a:pos x="81" y="52"/>
                  </a:cxn>
                  <a:cxn ang="0">
                    <a:pos x="224" y="36"/>
                  </a:cxn>
                </a:cxnLst>
                <a:rect l="0" t="0" r="r" b="b"/>
                <a:pathLst>
                  <a:path w="260" h="384">
                    <a:moveTo>
                      <a:pt x="225" y="384"/>
                    </a:moveTo>
                    <a:lnTo>
                      <a:pt x="239" y="382"/>
                    </a:lnTo>
                    <a:lnTo>
                      <a:pt x="249" y="375"/>
                    </a:lnTo>
                    <a:lnTo>
                      <a:pt x="257" y="363"/>
                    </a:lnTo>
                    <a:lnTo>
                      <a:pt x="260" y="349"/>
                    </a:lnTo>
                    <a:lnTo>
                      <a:pt x="260" y="34"/>
                    </a:lnTo>
                    <a:lnTo>
                      <a:pt x="257" y="21"/>
                    </a:lnTo>
                    <a:lnTo>
                      <a:pt x="249" y="10"/>
                    </a:lnTo>
                    <a:lnTo>
                      <a:pt x="239" y="3"/>
                    </a:lnTo>
                    <a:lnTo>
                      <a:pt x="225" y="0"/>
                    </a:lnTo>
                    <a:lnTo>
                      <a:pt x="63" y="0"/>
                    </a:lnTo>
                    <a:lnTo>
                      <a:pt x="57" y="1"/>
                    </a:lnTo>
                    <a:lnTo>
                      <a:pt x="53" y="3"/>
                    </a:lnTo>
                    <a:lnTo>
                      <a:pt x="48" y="7"/>
                    </a:lnTo>
                    <a:lnTo>
                      <a:pt x="47" y="12"/>
                    </a:lnTo>
                    <a:lnTo>
                      <a:pt x="45" y="18"/>
                    </a:lnTo>
                    <a:lnTo>
                      <a:pt x="45" y="118"/>
                    </a:lnTo>
                    <a:lnTo>
                      <a:pt x="44" y="123"/>
                    </a:lnTo>
                    <a:lnTo>
                      <a:pt x="39" y="133"/>
                    </a:lnTo>
                    <a:lnTo>
                      <a:pt x="33" y="145"/>
                    </a:lnTo>
                    <a:lnTo>
                      <a:pt x="26" y="160"/>
                    </a:lnTo>
                    <a:lnTo>
                      <a:pt x="18" y="175"/>
                    </a:lnTo>
                    <a:lnTo>
                      <a:pt x="12" y="190"/>
                    </a:lnTo>
                    <a:lnTo>
                      <a:pt x="6" y="202"/>
                    </a:lnTo>
                    <a:lnTo>
                      <a:pt x="3" y="210"/>
                    </a:lnTo>
                    <a:lnTo>
                      <a:pt x="2" y="213"/>
                    </a:lnTo>
                    <a:lnTo>
                      <a:pt x="0" y="217"/>
                    </a:lnTo>
                    <a:lnTo>
                      <a:pt x="0" y="220"/>
                    </a:lnTo>
                    <a:lnTo>
                      <a:pt x="0" y="226"/>
                    </a:lnTo>
                    <a:lnTo>
                      <a:pt x="2" y="231"/>
                    </a:lnTo>
                    <a:lnTo>
                      <a:pt x="6" y="235"/>
                    </a:lnTo>
                    <a:lnTo>
                      <a:pt x="12" y="238"/>
                    </a:lnTo>
                    <a:lnTo>
                      <a:pt x="18" y="238"/>
                    </a:lnTo>
                    <a:lnTo>
                      <a:pt x="21" y="238"/>
                    </a:lnTo>
                    <a:lnTo>
                      <a:pt x="32" y="238"/>
                    </a:lnTo>
                    <a:lnTo>
                      <a:pt x="45" y="238"/>
                    </a:lnTo>
                    <a:lnTo>
                      <a:pt x="45" y="384"/>
                    </a:lnTo>
                    <a:lnTo>
                      <a:pt x="225" y="384"/>
                    </a:lnTo>
                    <a:close/>
                    <a:moveTo>
                      <a:pt x="224" y="348"/>
                    </a:moveTo>
                    <a:lnTo>
                      <a:pt x="81" y="348"/>
                    </a:lnTo>
                    <a:lnTo>
                      <a:pt x="81" y="334"/>
                    </a:lnTo>
                    <a:lnTo>
                      <a:pt x="81" y="316"/>
                    </a:lnTo>
                    <a:lnTo>
                      <a:pt x="81" y="295"/>
                    </a:lnTo>
                    <a:lnTo>
                      <a:pt x="81" y="274"/>
                    </a:lnTo>
                    <a:lnTo>
                      <a:pt x="81" y="253"/>
                    </a:lnTo>
                    <a:lnTo>
                      <a:pt x="81" y="237"/>
                    </a:lnTo>
                    <a:lnTo>
                      <a:pt x="81" y="225"/>
                    </a:lnTo>
                    <a:lnTo>
                      <a:pt x="81" y="220"/>
                    </a:lnTo>
                    <a:lnTo>
                      <a:pt x="81" y="216"/>
                    </a:lnTo>
                    <a:lnTo>
                      <a:pt x="78" y="211"/>
                    </a:lnTo>
                    <a:lnTo>
                      <a:pt x="77" y="208"/>
                    </a:lnTo>
                    <a:lnTo>
                      <a:pt x="72" y="205"/>
                    </a:lnTo>
                    <a:lnTo>
                      <a:pt x="68" y="204"/>
                    </a:lnTo>
                    <a:lnTo>
                      <a:pt x="63" y="202"/>
                    </a:lnTo>
                    <a:lnTo>
                      <a:pt x="62" y="202"/>
                    </a:lnTo>
                    <a:lnTo>
                      <a:pt x="60" y="202"/>
                    </a:lnTo>
                    <a:lnTo>
                      <a:pt x="56" y="202"/>
                    </a:lnTo>
                    <a:lnTo>
                      <a:pt x="51" y="202"/>
                    </a:lnTo>
                    <a:lnTo>
                      <a:pt x="45" y="202"/>
                    </a:lnTo>
                    <a:lnTo>
                      <a:pt x="53" y="187"/>
                    </a:lnTo>
                    <a:lnTo>
                      <a:pt x="60" y="171"/>
                    </a:lnTo>
                    <a:lnTo>
                      <a:pt x="68" y="156"/>
                    </a:lnTo>
                    <a:lnTo>
                      <a:pt x="74" y="142"/>
                    </a:lnTo>
                    <a:lnTo>
                      <a:pt x="78" y="133"/>
                    </a:lnTo>
                    <a:lnTo>
                      <a:pt x="80" y="130"/>
                    </a:lnTo>
                    <a:lnTo>
                      <a:pt x="81" y="126"/>
                    </a:lnTo>
                    <a:lnTo>
                      <a:pt x="81" y="123"/>
                    </a:lnTo>
                    <a:lnTo>
                      <a:pt x="81" y="118"/>
                    </a:lnTo>
                    <a:lnTo>
                      <a:pt x="81" y="106"/>
                    </a:lnTo>
                    <a:lnTo>
                      <a:pt x="81" y="88"/>
                    </a:lnTo>
                    <a:lnTo>
                      <a:pt x="81" y="70"/>
                    </a:lnTo>
                    <a:lnTo>
                      <a:pt x="81" y="52"/>
                    </a:lnTo>
                    <a:lnTo>
                      <a:pt x="81" y="36"/>
                    </a:lnTo>
                    <a:lnTo>
                      <a:pt x="224" y="36"/>
                    </a:lnTo>
                    <a:lnTo>
                      <a:pt x="224" y="34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29" name="Rectangle 35"/>
              <p:cNvSpPr>
                <a:spLocks noChangeArrowheads="1"/>
              </p:cNvSpPr>
              <p:nvPr/>
            </p:nvSpPr>
            <p:spPr bwMode="gray">
              <a:xfrm>
                <a:off x="2099" y="2792"/>
                <a:ext cx="27" cy="4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30" name="Rectangle 36"/>
              <p:cNvSpPr>
                <a:spLocks noChangeArrowheads="1"/>
              </p:cNvSpPr>
              <p:nvPr/>
            </p:nvSpPr>
            <p:spPr bwMode="gray">
              <a:xfrm>
                <a:off x="1953" y="2724"/>
                <a:ext cx="93" cy="36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</p:grpSp>
        <p:sp>
          <p:nvSpPr>
            <p:cNvPr id="7" name="Rounded Rectangle 44"/>
            <p:cNvSpPr/>
            <p:nvPr userDrawn="1"/>
          </p:nvSpPr>
          <p:spPr bwMode="gray">
            <a:xfrm>
              <a:off x="4590591" y="1411224"/>
              <a:ext cx="743409" cy="707438"/>
            </a:xfrm>
            <a:prstGeom prst="roundRect">
              <a:avLst/>
            </a:prstGeom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15000">
                  <a:schemeClr val="accent2"/>
                </a:gs>
                <a:gs pos="50000">
                  <a:schemeClr val="accent2"/>
                </a:gs>
                <a:gs pos="85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38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rightRoom" dir="t"/>
            </a:scene3d>
            <a:sp3d prstMaterial="dkEdge">
              <a:bevelT w="50800" h="50800"/>
              <a:contourClr>
                <a:srgbClr val="000000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en-US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" name="Group 106"/>
            <p:cNvGrpSpPr>
              <a:grpSpLocks/>
            </p:cNvGrpSpPr>
            <p:nvPr userDrawn="1"/>
          </p:nvGrpSpPr>
          <p:grpSpPr bwMode="gray">
            <a:xfrm>
              <a:off x="4714502" y="1524709"/>
              <a:ext cx="516876" cy="452066"/>
              <a:chOff x="3435" y="2906"/>
              <a:chExt cx="357" cy="311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23" name="Freeform 107"/>
              <p:cNvSpPr>
                <a:spLocks/>
              </p:cNvSpPr>
              <p:nvPr/>
            </p:nvSpPr>
            <p:spPr bwMode="gray">
              <a:xfrm rot="1584055">
                <a:off x="3435" y="2976"/>
                <a:ext cx="152" cy="241"/>
              </a:xfrm>
              <a:custGeom>
                <a:avLst/>
                <a:gdLst>
                  <a:gd name="T0" fmla="*/ 0 w 688"/>
                  <a:gd name="T1" fmla="*/ 190 h 1090"/>
                  <a:gd name="T2" fmla="*/ 341 w 688"/>
                  <a:gd name="T3" fmla="*/ 0 h 1090"/>
                  <a:gd name="T4" fmla="*/ 688 w 688"/>
                  <a:gd name="T5" fmla="*/ 185 h 1090"/>
                  <a:gd name="T6" fmla="*/ 686 w 688"/>
                  <a:gd name="T7" fmla="*/ 711 h 1090"/>
                  <a:gd name="T8" fmla="*/ 347 w 688"/>
                  <a:gd name="T9" fmla="*/ 1085 h 1090"/>
                  <a:gd name="T10" fmla="*/ 6 w 688"/>
                  <a:gd name="T11" fmla="*/ 699 h 1090"/>
                  <a:gd name="T12" fmla="*/ 0 w 688"/>
                  <a:gd name="T13" fmla="*/ 190 h 109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88"/>
                  <a:gd name="T22" fmla="*/ 0 h 1090"/>
                  <a:gd name="T23" fmla="*/ 688 w 688"/>
                  <a:gd name="T24" fmla="*/ 1090 h 109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88" h="1090">
                    <a:moveTo>
                      <a:pt x="0" y="190"/>
                    </a:moveTo>
                    <a:cubicBezTo>
                      <a:pt x="6" y="34"/>
                      <a:pt x="235" y="0"/>
                      <a:pt x="341" y="0"/>
                    </a:cubicBezTo>
                    <a:cubicBezTo>
                      <a:pt x="447" y="0"/>
                      <a:pt x="677" y="34"/>
                      <a:pt x="688" y="185"/>
                    </a:cubicBezTo>
                    <a:cubicBezTo>
                      <a:pt x="688" y="185"/>
                      <a:pt x="687" y="448"/>
                      <a:pt x="686" y="711"/>
                    </a:cubicBezTo>
                    <a:cubicBezTo>
                      <a:pt x="688" y="912"/>
                      <a:pt x="531" y="1080"/>
                      <a:pt x="347" y="1085"/>
                    </a:cubicBezTo>
                    <a:cubicBezTo>
                      <a:pt x="163" y="1090"/>
                      <a:pt x="8" y="885"/>
                      <a:pt x="6" y="699"/>
                    </a:cubicBezTo>
                    <a:cubicBezTo>
                      <a:pt x="1" y="450"/>
                      <a:pt x="0" y="190"/>
                      <a:pt x="0" y="190"/>
                    </a:cubicBezTo>
                    <a:close/>
                  </a:path>
                </a:pathLst>
              </a:custGeom>
              <a:noFill/>
              <a:ln w="381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24" name="Line 108"/>
              <p:cNvSpPr>
                <a:spLocks noChangeShapeType="1"/>
              </p:cNvSpPr>
              <p:nvPr/>
            </p:nvSpPr>
            <p:spPr bwMode="gray">
              <a:xfrm rot="1584055">
                <a:off x="3461" y="3044"/>
                <a:ext cx="152" cy="0"/>
              </a:xfrm>
              <a:prstGeom prst="line">
                <a:avLst/>
              </a:prstGeom>
              <a:noFill/>
              <a:ln w="381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25" name="Line 109"/>
              <p:cNvSpPr>
                <a:spLocks noChangeShapeType="1"/>
              </p:cNvSpPr>
              <p:nvPr/>
            </p:nvSpPr>
            <p:spPr bwMode="gray">
              <a:xfrm rot="1584055">
                <a:off x="3552" y="2986"/>
                <a:ext cx="0" cy="62"/>
              </a:xfrm>
              <a:prstGeom prst="line">
                <a:avLst/>
              </a:prstGeom>
              <a:noFill/>
              <a:ln w="381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26" name="Freeform 110"/>
              <p:cNvSpPr>
                <a:spLocks/>
              </p:cNvSpPr>
              <p:nvPr/>
            </p:nvSpPr>
            <p:spPr bwMode="gray">
              <a:xfrm>
                <a:off x="3564" y="2906"/>
                <a:ext cx="228" cy="170"/>
              </a:xfrm>
              <a:custGeom>
                <a:avLst/>
                <a:gdLst>
                  <a:gd name="T0" fmla="*/ 0 w 228"/>
                  <a:gd name="T1" fmla="*/ 68 h 165"/>
                  <a:gd name="T2" fmla="*/ 88 w 228"/>
                  <a:gd name="T3" fmla="*/ 8 h 165"/>
                  <a:gd name="T4" fmla="*/ 121 w 228"/>
                  <a:gd name="T5" fmla="*/ 115 h 165"/>
                  <a:gd name="T6" fmla="*/ 228 w 228"/>
                  <a:gd name="T7" fmla="*/ 126 h 16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28"/>
                  <a:gd name="T13" fmla="*/ 0 h 165"/>
                  <a:gd name="T14" fmla="*/ 228 w 228"/>
                  <a:gd name="T15" fmla="*/ 165 h 165"/>
                  <a:gd name="connsiteX0" fmla="*/ 0 w 228"/>
                  <a:gd name="connsiteY0" fmla="*/ 105 h 202"/>
                  <a:gd name="connsiteX1" fmla="*/ 88 w 228"/>
                  <a:gd name="connsiteY1" fmla="*/ 45 h 202"/>
                  <a:gd name="connsiteX2" fmla="*/ 121 w 228"/>
                  <a:gd name="connsiteY2" fmla="*/ 152 h 202"/>
                  <a:gd name="connsiteX3" fmla="*/ 228 w 228"/>
                  <a:gd name="connsiteY3" fmla="*/ 163 h 202"/>
                  <a:gd name="connsiteX0" fmla="*/ 0 w 228"/>
                  <a:gd name="connsiteY0" fmla="*/ 84 h 181"/>
                  <a:gd name="connsiteX1" fmla="*/ 88 w 228"/>
                  <a:gd name="connsiteY1" fmla="*/ 24 h 181"/>
                  <a:gd name="connsiteX2" fmla="*/ 121 w 228"/>
                  <a:gd name="connsiteY2" fmla="*/ 131 h 181"/>
                  <a:gd name="connsiteX3" fmla="*/ 228 w 228"/>
                  <a:gd name="connsiteY3" fmla="*/ 142 h 181"/>
                  <a:gd name="connsiteX0" fmla="*/ 0 w 228"/>
                  <a:gd name="connsiteY0" fmla="*/ 84 h 170"/>
                  <a:gd name="connsiteX1" fmla="*/ 88 w 228"/>
                  <a:gd name="connsiteY1" fmla="*/ 24 h 170"/>
                  <a:gd name="connsiteX2" fmla="*/ 121 w 228"/>
                  <a:gd name="connsiteY2" fmla="*/ 131 h 170"/>
                  <a:gd name="connsiteX3" fmla="*/ 228 w 228"/>
                  <a:gd name="connsiteY3" fmla="*/ 142 h 170"/>
                  <a:gd name="connsiteX0" fmla="*/ 0 w 228"/>
                  <a:gd name="connsiteY0" fmla="*/ 84 h 170"/>
                  <a:gd name="connsiteX1" fmla="*/ 88 w 228"/>
                  <a:gd name="connsiteY1" fmla="*/ 24 h 170"/>
                  <a:gd name="connsiteX2" fmla="*/ 121 w 228"/>
                  <a:gd name="connsiteY2" fmla="*/ 131 h 170"/>
                  <a:gd name="connsiteX3" fmla="*/ 228 w 228"/>
                  <a:gd name="connsiteY3" fmla="*/ 142 h 170"/>
                  <a:gd name="connsiteX0" fmla="*/ 0 w 228"/>
                  <a:gd name="connsiteY0" fmla="*/ 84 h 170"/>
                  <a:gd name="connsiteX1" fmla="*/ 88 w 228"/>
                  <a:gd name="connsiteY1" fmla="*/ 24 h 170"/>
                  <a:gd name="connsiteX2" fmla="*/ 121 w 228"/>
                  <a:gd name="connsiteY2" fmla="*/ 131 h 170"/>
                  <a:gd name="connsiteX3" fmla="*/ 228 w 228"/>
                  <a:gd name="connsiteY3" fmla="*/ 142 h 1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8" h="170">
                    <a:moveTo>
                      <a:pt x="0" y="84"/>
                    </a:moveTo>
                    <a:cubicBezTo>
                      <a:pt x="14" y="54"/>
                      <a:pt x="56" y="0"/>
                      <a:pt x="88" y="24"/>
                    </a:cubicBezTo>
                    <a:cubicBezTo>
                      <a:pt x="120" y="48"/>
                      <a:pt x="91" y="92"/>
                      <a:pt x="121" y="131"/>
                    </a:cubicBezTo>
                    <a:cubicBezTo>
                      <a:pt x="151" y="170"/>
                      <a:pt x="206" y="140"/>
                      <a:pt x="228" y="142"/>
                    </a:cubicBezTo>
                  </a:path>
                </a:pathLst>
              </a:custGeom>
              <a:noFill/>
              <a:ln w="381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</p:grpSp>
        <p:sp>
          <p:nvSpPr>
            <p:cNvPr id="9" name="Rounded Rectangle 50"/>
            <p:cNvSpPr/>
            <p:nvPr userDrawn="1"/>
          </p:nvSpPr>
          <p:spPr bwMode="gray">
            <a:xfrm>
              <a:off x="3818842" y="2154634"/>
              <a:ext cx="743409" cy="707438"/>
            </a:xfrm>
            <a:prstGeom prst="roundRect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15000">
                  <a:schemeClr val="accent4"/>
                </a:gs>
                <a:gs pos="50000">
                  <a:schemeClr val="accent4"/>
                </a:gs>
                <a:gs pos="85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38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rightRoom" dir="t"/>
            </a:scene3d>
            <a:sp3d prstMaterial="dkEdge">
              <a:bevelT w="50800" h="50800"/>
              <a:contourClr>
                <a:srgbClr val="000000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en-US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" name="Group 37"/>
            <p:cNvGrpSpPr>
              <a:grpSpLocks/>
            </p:cNvGrpSpPr>
            <p:nvPr userDrawn="1"/>
          </p:nvGrpSpPr>
          <p:grpSpPr bwMode="gray">
            <a:xfrm>
              <a:off x="3975727" y="2288527"/>
              <a:ext cx="432647" cy="430241"/>
              <a:chOff x="2144" y="3579"/>
              <a:chExt cx="234" cy="235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16" name="Oval 38"/>
              <p:cNvSpPr>
                <a:spLocks noChangeArrowheads="1"/>
              </p:cNvSpPr>
              <p:nvPr/>
            </p:nvSpPr>
            <p:spPr bwMode="gray">
              <a:xfrm>
                <a:off x="2144" y="3579"/>
                <a:ext cx="234" cy="233"/>
              </a:xfrm>
              <a:prstGeom prst="ellipse">
                <a:avLst/>
              </a:prstGeom>
              <a:noFill/>
              <a:ln w="38100" algn="ctr">
                <a:solidFill>
                  <a:srgbClr val="FFFF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17" name="Line 39"/>
              <p:cNvSpPr>
                <a:spLocks noChangeShapeType="1"/>
              </p:cNvSpPr>
              <p:nvPr/>
            </p:nvSpPr>
            <p:spPr bwMode="gray">
              <a:xfrm>
                <a:off x="2262" y="3579"/>
                <a:ext cx="0" cy="232"/>
              </a:xfrm>
              <a:prstGeom prst="line">
                <a:avLst/>
              </a:prstGeom>
              <a:noFill/>
              <a:ln w="38100">
                <a:solidFill>
                  <a:srgbClr val="FFFF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18" name="Line 40"/>
              <p:cNvSpPr>
                <a:spLocks noChangeShapeType="1"/>
              </p:cNvSpPr>
              <p:nvPr/>
            </p:nvSpPr>
            <p:spPr bwMode="gray">
              <a:xfrm>
                <a:off x="2144" y="3695"/>
                <a:ext cx="234" cy="0"/>
              </a:xfrm>
              <a:prstGeom prst="line">
                <a:avLst/>
              </a:prstGeom>
              <a:noFill/>
              <a:ln w="38100">
                <a:solidFill>
                  <a:srgbClr val="FFFF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19" name="Freeform 41"/>
              <p:cNvSpPr>
                <a:spLocks/>
              </p:cNvSpPr>
              <p:nvPr/>
            </p:nvSpPr>
            <p:spPr bwMode="gray">
              <a:xfrm>
                <a:off x="2278" y="3581"/>
                <a:ext cx="48" cy="2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2" y="435"/>
                  </a:cxn>
                  <a:cxn ang="0">
                    <a:pos x="6" y="864"/>
                  </a:cxn>
                </a:cxnLst>
                <a:rect l="0" t="0" r="r" b="b"/>
                <a:pathLst>
                  <a:path w="182" h="864">
                    <a:moveTo>
                      <a:pt x="0" y="0"/>
                    </a:moveTo>
                    <a:cubicBezTo>
                      <a:pt x="59" y="89"/>
                      <a:pt x="182" y="177"/>
                      <a:pt x="182" y="435"/>
                    </a:cubicBezTo>
                    <a:cubicBezTo>
                      <a:pt x="182" y="693"/>
                      <a:pt x="70" y="800"/>
                      <a:pt x="6" y="864"/>
                    </a:cubicBezTo>
                  </a:path>
                </a:pathLst>
              </a:custGeom>
              <a:noFill/>
              <a:ln w="3810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20" name="Freeform 42"/>
              <p:cNvSpPr>
                <a:spLocks/>
              </p:cNvSpPr>
              <p:nvPr/>
            </p:nvSpPr>
            <p:spPr bwMode="gray">
              <a:xfrm>
                <a:off x="2198" y="3582"/>
                <a:ext cx="53" cy="232"/>
              </a:xfrm>
              <a:custGeom>
                <a:avLst/>
                <a:gdLst/>
                <a:ahLst/>
                <a:cxnLst>
                  <a:cxn ang="0">
                    <a:pos x="167" y="0"/>
                  </a:cxn>
                  <a:cxn ang="0">
                    <a:pos x="0" y="436"/>
                  </a:cxn>
                  <a:cxn ang="0">
                    <a:pos x="197" y="870"/>
                  </a:cxn>
                </a:cxnLst>
                <a:rect l="0" t="0" r="r" b="b"/>
                <a:pathLst>
                  <a:path w="197" h="870">
                    <a:moveTo>
                      <a:pt x="167" y="0"/>
                    </a:moveTo>
                    <a:cubicBezTo>
                      <a:pt x="117" y="64"/>
                      <a:pt x="0" y="178"/>
                      <a:pt x="0" y="436"/>
                    </a:cubicBezTo>
                    <a:cubicBezTo>
                      <a:pt x="0" y="694"/>
                      <a:pt x="124" y="769"/>
                      <a:pt x="197" y="870"/>
                    </a:cubicBezTo>
                  </a:path>
                </a:pathLst>
              </a:custGeom>
              <a:noFill/>
              <a:ln w="3810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21" name="Freeform 43"/>
              <p:cNvSpPr>
                <a:spLocks/>
              </p:cNvSpPr>
              <p:nvPr/>
            </p:nvSpPr>
            <p:spPr bwMode="gray">
              <a:xfrm rot="5400000">
                <a:off x="2242" y="3675"/>
                <a:ext cx="31" cy="175"/>
              </a:xfrm>
              <a:custGeom>
                <a:avLst/>
                <a:gdLst/>
                <a:ahLst/>
                <a:cxnLst>
                  <a:cxn ang="0">
                    <a:pos x="167" y="0"/>
                  </a:cxn>
                  <a:cxn ang="0">
                    <a:pos x="0" y="436"/>
                  </a:cxn>
                  <a:cxn ang="0">
                    <a:pos x="197" y="870"/>
                  </a:cxn>
                </a:cxnLst>
                <a:rect l="0" t="0" r="r" b="b"/>
                <a:pathLst>
                  <a:path w="197" h="870">
                    <a:moveTo>
                      <a:pt x="167" y="0"/>
                    </a:moveTo>
                    <a:cubicBezTo>
                      <a:pt x="117" y="64"/>
                      <a:pt x="0" y="178"/>
                      <a:pt x="0" y="436"/>
                    </a:cubicBezTo>
                    <a:cubicBezTo>
                      <a:pt x="0" y="694"/>
                      <a:pt x="124" y="769"/>
                      <a:pt x="197" y="870"/>
                    </a:cubicBezTo>
                  </a:path>
                </a:pathLst>
              </a:custGeom>
              <a:noFill/>
              <a:ln w="3810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22" name="Freeform 44"/>
              <p:cNvSpPr>
                <a:spLocks/>
              </p:cNvSpPr>
              <p:nvPr/>
            </p:nvSpPr>
            <p:spPr bwMode="gray">
              <a:xfrm rot="16200000" flipV="1">
                <a:off x="2244" y="3542"/>
                <a:ext cx="31" cy="174"/>
              </a:xfrm>
              <a:custGeom>
                <a:avLst/>
                <a:gdLst/>
                <a:ahLst/>
                <a:cxnLst>
                  <a:cxn ang="0">
                    <a:pos x="167" y="0"/>
                  </a:cxn>
                  <a:cxn ang="0">
                    <a:pos x="0" y="436"/>
                  </a:cxn>
                  <a:cxn ang="0">
                    <a:pos x="197" y="870"/>
                  </a:cxn>
                </a:cxnLst>
                <a:rect l="0" t="0" r="r" b="b"/>
                <a:pathLst>
                  <a:path w="197" h="870">
                    <a:moveTo>
                      <a:pt x="167" y="0"/>
                    </a:moveTo>
                    <a:cubicBezTo>
                      <a:pt x="117" y="64"/>
                      <a:pt x="0" y="178"/>
                      <a:pt x="0" y="436"/>
                    </a:cubicBezTo>
                    <a:cubicBezTo>
                      <a:pt x="0" y="694"/>
                      <a:pt x="124" y="769"/>
                      <a:pt x="197" y="870"/>
                    </a:cubicBezTo>
                  </a:path>
                </a:pathLst>
              </a:custGeom>
              <a:noFill/>
              <a:ln w="3810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</p:grpSp>
        <p:sp>
          <p:nvSpPr>
            <p:cNvPr id="12" name="Rounded Rectangle 59"/>
            <p:cNvSpPr/>
            <p:nvPr userDrawn="1"/>
          </p:nvSpPr>
          <p:spPr bwMode="gray">
            <a:xfrm>
              <a:off x="4586232" y="2154634"/>
              <a:ext cx="743409" cy="707438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15000">
                  <a:schemeClr val="accent1"/>
                </a:gs>
                <a:gs pos="50000">
                  <a:schemeClr val="accent1"/>
                </a:gs>
                <a:gs pos="8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38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rightRoom" dir="t"/>
            </a:scene3d>
            <a:sp3d prstMaterial="dkEdge">
              <a:bevelT w="50800" h="50800"/>
              <a:contourClr>
                <a:srgbClr val="000000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en-US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oup 60"/>
            <p:cNvGrpSpPr>
              <a:grpSpLocks/>
            </p:cNvGrpSpPr>
            <p:nvPr userDrawn="1"/>
          </p:nvGrpSpPr>
          <p:grpSpPr bwMode="gray">
            <a:xfrm>
              <a:off x="4731977" y="2276537"/>
              <a:ext cx="465770" cy="416196"/>
              <a:chOff x="3426" y="1347"/>
              <a:chExt cx="330" cy="313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14" name="AutoShape 30"/>
              <p:cNvSpPr>
                <a:spLocks noChangeArrowheads="1"/>
              </p:cNvSpPr>
              <p:nvPr/>
            </p:nvSpPr>
            <p:spPr bwMode="gray">
              <a:xfrm>
                <a:off x="3426" y="1411"/>
                <a:ext cx="330" cy="249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2857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  <p:sp>
            <p:nvSpPr>
              <p:cNvPr id="15" name="AutoShape 31"/>
              <p:cNvSpPr>
                <a:spLocks noChangeArrowheads="1"/>
              </p:cNvSpPr>
              <p:nvPr/>
            </p:nvSpPr>
            <p:spPr bwMode="gray">
              <a:xfrm>
                <a:off x="3526" y="1347"/>
                <a:ext cx="122" cy="113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</p:grpSp>
      </p:grpSp>
      <p:grpSp>
        <p:nvGrpSpPr>
          <p:cNvPr id="31" name="Group 66"/>
          <p:cNvGrpSpPr>
            <a:grpSpLocks/>
          </p:cNvGrpSpPr>
          <p:nvPr/>
        </p:nvGrpSpPr>
        <p:grpSpPr bwMode="auto">
          <a:xfrm>
            <a:off x="11113" y="46038"/>
            <a:ext cx="9144000" cy="6765925"/>
            <a:chOff x="11113" y="45719"/>
            <a:chExt cx="9144000" cy="6766561"/>
          </a:xfrm>
        </p:grpSpPr>
        <p:sp>
          <p:nvSpPr>
            <p:cNvPr id="32" name="Line 73"/>
            <p:cNvSpPr>
              <a:spLocks noChangeShapeType="1"/>
            </p:cNvSpPr>
            <p:nvPr userDrawn="1"/>
          </p:nvSpPr>
          <p:spPr bwMode="gray">
            <a:xfrm>
              <a:off x="11113" y="13411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3">
                      <a:lumMod val="50000"/>
                      <a:alpha val="10000"/>
                    </a:schemeClr>
                  </a:gs>
                  <a:gs pos="42000">
                    <a:schemeClr val="accent3"/>
                  </a:gs>
                  <a:gs pos="69000">
                    <a:schemeClr val="accent2"/>
                  </a:gs>
                  <a:gs pos="91000">
                    <a:schemeClr val="accent2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33" name="Line 73"/>
            <p:cNvSpPr>
              <a:spLocks noChangeShapeType="1"/>
            </p:cNvSpPr>
            <p:nvPr userDrawn="1"/>
          </p:nvSpPr>
          <p:spPr bwMode="gray">
            <a:xfrm>
              <a:off x="11113" y="22555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2">
                      <a:lumMod val="50000"/>
                      <a:alpha val="10000"/>
                    </a:schemeClr>
                  </a:gs>
                  <a:gs pos="42000">
                    <a:schemeClr val="accent2"/>
                  </a:gs>
                  <a:gs pos="69000">
                    <a:schemeClr val="accent3"/>
                  </a:gs>
                  <a:gs pos="91000">
                    <a:schemeClr val="accent3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34" name="Line 73"/>
            <p:cNvSpPr>
              <a:spLocks noChangeShapeType="1"/>
            </p:cNvSpPr>
            <p:nvPr userDrawn="1"/>
          </p:nvSpPr>
          <p:spPr bwMode="gray">
            <a:xfrm>
              <a:off x="11113" y="6589776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1">
                      <a:lumMod val="50000"/>
                      <a:alpha val="0"/>
                    </a:schemeClr>
                  </a:gs>
                  <a:gs pos="42000">
                    <a:schemeClr val="accent1"/>
                  </a:gs>
                  <a:gs pos="69000">
                    <a:schemeClr val="accent4"/>
                  </a:gs>
                  <a:gs pos="91000">
                    <a:schemeClr val="accent4">
                      <a:lumMod val="50000"/>
                      <a:alpha val="1000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35" name="Line 73"/>
            <p:cNvSpPr>
              <a:spLocks noChangeShapeType="1"/>
            </p:cNvSpPr>
            <p:nvPr userDrawn="1"/>
          </p:nvSpPr>
          <p:spPr bwMode="gray">
            <a:xfrm>
              <a:off x="11113" y="668731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4">
                      <a:lumMod val="50000"/>
                      <a:alpha val="0"/>
                    </a:schemeClr>
                  </a:gs>
                  <a:gs pos="42000">
                    <a:schemeClr val="accent4"/>
                  </a:gs>
                  <a:gs pos="69000">
                    <a:schemeClr val="accent1"/>
                  </a:gs>
                  <a:gs pos="91000">
                    <a:schemeClr val="accent1">
                      <a:lumMod val="50000"/>
                      <a:alpha val="1000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36" name="Line 73"/>
            <p:cNvSpPr>
              <a:spLocks noChangeShapeType="1"/>
            </p:cNvSpPr>
            <p:nvPr userDrawn="1"/>
          </p:nvSpPr>
          <p:spPr bwMode="gray">
            <a:xfrm rot="5400000">
              <a:off x="-3230879" y="36576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3">
                      <a:lumMod val="50000"/>
                      <a:alpha val="10000"/>
                    </a:schemeClr>
                  </a:gs>
                  <a:gs pos="42000">
                    <a:schemeClr val="accent3"/>
                  </a:gs>
                  <a:gs pos="69000">
                    <a:schemeClr val="accent1"/>
                  </a:gs>
                  <a:gs pos="91000">
                    <a:schemeClr val="accent1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37" name="Line 73"/>
            <p:cNvSpPr>
              <a:spLocks noChangeShapeType="1"/>
            </p:cNvSpPr>
            <p:nvPr userDrawn="1"/>
          </p:nvSpPr>
          <p:spPr bwMode="gray">
            <a:xfrm rot="5400000">
              <a:off x="-3115056" y="36576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1">
                      <a:lumMod val="50000"/>
                      <a:alpha val="10000"/>
                    </a:schemeClr>
                  </a:gs>
                  <a:gs pos="42000">
                    <a:schemeClr val="accent1"/>
                  </a:gs>
                  <a:gs pos="69000">
                    <a:schemeClr val="accent3"/>
                  </a:gs>
                  <a:gs pos="91000">
                    <a:schemeClr val="accent3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39" name="Line 73"/>
            <p:cNvSpPr>
              <a:spLocks noChangeShapeType="1"/>
            </p:cNvSpPr>
            <p:nvPr userDrawn="1"/>
          </p:nvSpPr>
          <p:spPr bwMode="gray">
            <a:xfrm rot="16200000" flipV="1">
              <a:off x="5590032" y="42672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4">
                      <a:lumMod val="50000"/>
                      <a:alpha val="10000"/>
                    </a:schemeClr>
                  </a:gs>
                  <a:gs pos="42000">
                    <a:schemeClr val="accent4"/>
                  </a:gs>
                  <a:gs pos="69000">
                    <a:schemeClr val="accent2"/>
                  </a:gs>
                  <a:gs pos="91000">
                    <a:schemeClr val="accent2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40" name="Line 73"/>
            <p:cNvSpPr>
              <a:spLocks noChangeShapeType="1"/>
            </p:cNvSpPr>
            <p:nvPr userDrawn="1"/>
          </p:nvSpPr>
          <p:spPr bwMode="gray">
            <a:xfrm rot="16200000" flipV="1">
              <a:off x="5477256" y="42672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2">
                      <a:lumMod val="50000"/>
                      <a:alpha val="10000"/>
                    </a:schemeClr>
                  </a:gs>
                  <a:gs pos="42000">
                    <a:schemeClr val="accent2"/>
                  </a:gs>
                  <a:gs pos="69000">
                    <a:schemeClr val="accent4"/>
                  </a:gs>
                  <a:gs pos="91000">
                    <a:schemeClr val="accent4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pic>
        <p:nvPicPr>
          <p:cNvPr id="41" name="Picture 5" descr="심벌+한+영_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943600"/>
            <a:ext cx="12922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85800" y="3048000"/>
            <a:ext cx="7772400" cy="1143000"/>
          </a:xfrm>
          <a:prstGeom prst="rect">
            <a:avLst/>
          </a:prstGeom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400" b="1" kern="1200" cap="none" spc="15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8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14800"/>
            <a:ext cx="7772400" cy="584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CF3C1-589F-488A-A519-356389D31C05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F56BD-A371-418B-8891-9CDE73E7C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477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80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80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73DD7-9223-4D82-8249-F24DD08A835E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BA80D-C227-4083-8E79-A413C8294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177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27632"/>
            <a:ext cx="4040188" cy="639762"/>
          </a:xfrm>
        </p:spPr>
        <p:txBody>
          <a:bodyPr rtlCol="0" anchor="b">
            <a:normAutofit/>
          </a:bodyPr>
          <a:lstStyle>
            <a:lvl1pPr marL="0" indent="0">
              <a:buNone/>
              <a:defRPr lang="en-US" sz="2400" b="1" kern="1200" cap="none" spc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1627632"/>
            <a:ext cx="4041775" cy="639762"/>
          </a:xfrm>
        </p:spPr>
        <p:txBody>
          <a:bodyPr rtlCol="0" anchor="b">
            <a:normAutofit/>
          </a:bodyPr>
          <a:lstStyle>
            <a:lvl1pPr marL="0" indent="0">
              <a:buNone/>
              <a:defRPr lang="en-US" sz="2400" b="1" kern="1200" cap="none" spc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E5D3C-F4E6-4F93-B9CE-4D587FDC10BD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7688B-006A-42AA-ABB8-25D032034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1620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4D59F-530B-411F-B792-EEE1EFBC18AF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5044C-4C4B-4389-BD6E-956D6B478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374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4"/>
          <p:cNvGrpSpPr>
            <a:grpSpLocks/>
          </p:cNvGrpSpPr>
          <p:nvPr/>
        </p:nvGrpSpPr>
        <p:grpSpPr bwMode="auto">
          <a:xfrm>
            <a:off x="11113" y="46038"/>
            <a:ext cx="9144000" cy="6765925"/>
            <a:chOff x="11113" y="45719"/>
            <a:chExt cx="9144000" cy="6766561"/>
          </a:xfrm>
        </p:grpSpPr>
        <p:sp>
          <p:nvSpPr>
            <p:cNvPr id="3" name="Line 73"/>
            <p:cNvSpPr>
              <a:spLocks noChangeShapeType="1"/>
            </p:cNvSpPr>
            <p:nvPr userDrawn="1"/>
          </p:nvSpPr>
          <p:spPr bwMode="gray">
            <a:xfrm>
              <a:off x="11113" y="13411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3">
                      <a:lumMod val="50000"/>
                      <a:alpha val="10000"/>
                    </a:schemeClr>
                  </a:gs>
                  <a:gs pos="42000">
                    <a:schemeClr val="accent3"/>
                  </a:gs>
                  <a:gs pos="69000">
                    <a:schemeClr val="accent2"/>
                  </a:gs>
                  <a:gs pos="91000">
                    <a:schemeClr val="accent2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4" name="Line 73"/>
            <p:cNvSpPr>
              <a:spLocks noChangeShapeType="1"/>
            </p:cNvSpPr>
            <p:nvPr userDrawn="1"/>
          </p:nvSpPr>
          <p:spPr bwMode="gray">
            <a:xfrm>
              <a:off x="11113" y="22555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2">
                      <a:lumMod val="50000"/>
                      <a:alpha val="10000"/>
                    </a:schemeClr>
                  </a:gs>
                  <a:gs pos="42000">
                    <a:schemeClr val="accent2"/>
                  </a:gs>
                  <a:gs pos="69000">
                    <a:schemeClr val="accent3"/>
                  </a:gs>
                  <a:gs pos="91000">
                    <a:schemeClr val="accent3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5" name="Line 73"/>
            <p:cNvSpPr>
              <a:spLocks noChangeShapeType="1"/>
            </p:cNvSpPr>
            <p:nvPr userDrawn="1"/>
          </p:nvSpPr>
          <p:spPr bwMode="gray">
            <a:xfrm>
              <a:off x="11113" y="6589776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1">
                      <a:lumMod val="50000"/>
                      <a:alpha val="0"/>
                    </a:schemeClr>
                  </a:gs>
                  <a:gs pos="42000">
                    <a:schemeClr val="accent1"/>
                  </a:gs>
                  <a:gs pos="69000">
                    <a:schemeClr val="accent4"/>
                  </a:gs>
                  <a:gs pos="91000">
                    <a:schemeClr val="accent4">
                      <a:lumMod val="50000"/>
                      <a:alpha val="1000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6" name="Line 73"/>
            <p:cNvSpPr>
              <a:spLocks noChangeShapeType="1"/>
            </p:cNvSpPr>
            <p:nvPr userDrawn="1"/>
          </p:nvSpPr>
          <p:spPr bwMode="gray">
            <a:xfrm>
              <a:off x="11113" y="668731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4">
                      <a:lumMod val="50000"/>
                      <a:alpha val="0"/>
                    </a:schemeClr>
                  </a:gs>
                  <a:gs pos="42000">
                    <a:schemeClr val="accent4"/>
                  </a:gs>
                  <a:gs pos="69000">
                    <a:schemeClr val="accent1"/>
                  </a:gs>
                  <a:gs pos="91000">
                    <a:schemeClr val="accent1">
                      <a:lumMod val="50000"/>
                      <a:alpha val="1000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7" name="Line 73"/>
            <p:cNvSpPr>
              <a:spLocks noChangeShapeType="1"/>
            </p:cNvSpPr>
            <p:nvPr userDrawn="1"/>
          </p:nvSpPr>
          <p:spPr bwMode="gray">
            <a:xfrm rot="5400000">
              <a:off x="-3230879" y="36576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3">
                      <a:lumMod val="50000"/>
                      <a:alpha val="10000"/>
                    </a:schemeClr>
                  </a:gs>
                  <a:gs pos="42000">
                    <a:schemeClr val="accent3"/>
                  </a:gs>
                  <a:gs pos="69000">
                    <a:schemeClr val="accent1"/>
                  </a:gs>
                  <a:gs pos="91000">
                    <a:schemeClr val="accent1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8" name="Line 73"/>
            <p:cNvSpPr>
              <a:spLocks noChangeShapeType="1"/>
            </p:cNvSpPr>
            <p:nvPr userDrawn="1"/>
          </p:nvSpPr>
          <p:spPr bwMode="gray">
            <a:xfrm rot="5400000">
              <a:off x="-3115056" y="36576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1">
                      <a:lumMod val="50000"/>
                      <a:alpha val="10000"/>
                    </a:schemeClr>
                  </a:gs>
                  <a:gs pos="42000">
                    <a:schemeClr val="accent1"/>
                  </a:gs>
                  <a:gs pos="69000">
                    <a:schemeClr val="accent3"/>
                  </a:gs>
                  <a:gs pos="91000">
                    <a:schemeClr val="accent3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9" name="Line 73"/>
            <p:cNvSpPr>
              <a:spLocks noChangeShapeType="1"/>
            </p:cNvSpPr>
            <p:nvPr userDrawn="1"/>
          </p:nvSpPr>
          <p:spPr bwMode="gray">
            <a:xfrm rot="16200000" flipV="1">
              <a:off x="5590032" y="42672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4">
                      <a:lumMod val="50000"/>
                      <a:alpha val="10000"/>
                    </a:schemeClr>
                  </a:gs>
                  <a:gs pos="42000">
                    <a:schemeClr val="accent4"/>
                  </a:gs>
                  <a:gs pos="69000">
                    <a:schemeClr val="accent2"/>
                  </a:gs>
                  <a:gs pos="91000">
                    <a:schemeClr val="accent2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0" name="Line 73"/>
            <p:cNvSpPr>
              <a:spLocks noChangeShapeType="1"/>
            </p:cNvSpPr>
            <p:nvPr userDrawn="1"/>
          </p:nvSpPr>
          <p:spPr bwMode="gray">
            <a:xfrm rot="16200000" flipV="1">
              <a:off x="5477256" y="42672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2">
                      <a:lumMod val="50000"/>
                      <a:alpha val="10000"/>
                    </a:schemeClr>
                  </a:gs>
                  <a:gs pos="42000">
                    <a:schemeClr val="accent2"/>
                  </a:gs>
                  <a:gs pos="69000">
                    <a:schemeClr val="accent4"/>
                  </a:gs>
                  <a:gs pos="91000">
                    <a:schemeClr val="accent4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1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E5749-4154-4AD9-AD55-B7F87AFF6A4E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E606E-D2EC-4783-A55A-FF6360306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5655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0448" y="1645920"/>
            <a:ext cx="2816352" cy="4480560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645920"/>
            <a:ext cx="5257800" cy="44805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E46E5-1C92-4D75-A6A1-F6CD8690E264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CC3DE-1450-4BEE-918B-A4F9B3A12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21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368" y="609600"/>
            <a:ext cx="5486400" cy="822960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28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92224" y="1569720"/>
            <a:ext cx="5486400" cy="3639312"/>
          </a:xfrm>
          <a:solidFill>
            <a:schemeClr val="bg2"/>
          </a:solidFill>
          <a:ln w="76200" cmpd="sng">
            <a:solidFill>
              <a:srgbClr val="FFFFFF"/>
            </a:solidFill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  <a:defRPr lang="en-US" sz="3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24" y="5364480"/>
            <a:ext cx="5486400" cy="9875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EBA4D-0269-46BF-B8DA-4484AAAF99E5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4C45A-F975-49E9-98B5-38A8A171B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109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00800"/>
            <a:ext cx="2133600" cy="247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62175AD-CBBA-4B31-98F4-A2EEE7E0375B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70575" y="6400800"/>
            <a:ext cx="2895600" cy="247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2025" y="6400800"/>
            <a:ext cx="2133600" cy="247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 latinLnBrk="0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D5C90CB-D3EE-42B6-8CDC-66369FE96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Title Placeholder 10"/>
          <p:cNvSpPr>
            <a:spLocks noGrp="1"/>
          </p:cNvSpPr>
          <p:nvPr>
            <p:ph type="title"/>
          </p:nvPr>
        </p:nvSpPr>
        <p:spPr bwMode="auto">
          <a:xfrm>
            <a:off x="1447800" y="274638"/>
            <a:ext cx="723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grpSp>
        <p:nvGrpSpPr>
          <p:cNvPr id="1031" name="Group 29"/>
          <p:cNvGrpSpPr>
            <a:grpSpLocks/>
          </p:cNvGrpSpPr>
          <p:nvPr/>
        </p:nvGrpSpPr>
        <p:grpSpPr bwMode="auto">
          <a:xfrm>
            <a:off x="11113" y="46038"/>
            <a:ext cx="9144000" cy="6765925"/>
            <a:chOff x="11113" y="45719"/>
            <a:chExt cx="9144000" cy="6766561"/>
          </a:xfrm>
        </p:grpSpPr>
        <p:sp>
          <p:nvSpPr>
            <p:cNvPr id="12" name="Line 73"/>
            <p:cNvSpPr>
              <a:spLocks noChangeShapeType="1"/>
            </p:cNvSpPr>
            <p:nvPr userDrawn="1"/>
          </p:nvSpPr>
          <p:spPr bwMode="gray">
            <a:xfrm>
              <a:off x="11113" y="13411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3">
                      <a:lumMod val="50000"/>
                      <a:alpha val="10000"/>
                    </a:schemeClr>
                  </a:gs>
                  <a:gs pos="42000">
                    <a:schemeClr val="accent3"/>
                  </a:gs>
                  <a:gs pos="69000">
                    <a:schemeClr val="accent2"/>
                  </a:gs>
                  <a:gs pos="91000">
                    <a:schemeClr val="accent2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3" name="Line 73"/>
            <p:cNvSpPr>
              <a:spLocks noChangeShapeType="1"/>
            </p:cNvSpPr>
            <p:nvPr userDrawn="1"/>
          </p:nvSpPr>
          <p:spPr bwMode="gray">
            <a:xfrm>
              <a:off x="11113" y="22555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2">
                      <a:lumMod val="50000"/>
                      <a:alpha val="10000"/>
                    </a:schemeClr>
                  </a:gs>
                  <a:gs pos="42000">
                    <a:schemeClr val="accent2"/>
                  </a:gs>
                  <a:gs pos="69000">
                    <a:schemeClr val="accent3"/>
                  </a:gs>
                  <a:gs pos="91000">
                    <a:schemeClr val="accent3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4" name="Line 73"/>
            <p:cNvSpPr>
              <a:spLocks noChangeShapeType="1"/>
            </p:cNvSpPr>
            <p:nvPr userDrawn="1"/>
          </p:nvSpPr>
          <p:spPr bwMode="gray">
            <a:xfrm>
              <a:off x="11113" y="6589776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1">
                      <a:lumMod val="50000"/>
                      <a:alpha val="0"/>
                    </a:schemeClr>
                  </a:gs>
                  <a:gs pos="42000">
                    <a:schemeClr val="accent1"/>
                  </a:gs>
                  <a:gs pos="69000">
                    <a:schemeClr val="accent4"/>
                  </a:gs>
                  <a:gs pos="91000">
                    <a:schemeClr val="accent4">
                      <a:lumMod val="50000"/>
                      <a:alpha val="1000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5" name="Line 73"/>
            <p:cNvSpPr>
              <a:spLocks noChangeShapeType="1"/>
            </p:cNvSpPr>
            <p:nvPr userDrawn="1"/>
          </p:nvSpPr>
          <p:spPr bwMode="gray">
            <a:xfrm>
              <a:off x="11113" y="6687312"/>
              <a:ext cx="914400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4">
                      <a:lumMod val="50000"/>
                      <a:alpha val="0"/>
                    </a:schemeClr>
                  </a:gs>
                  <a:gs pos="42000">
                    <a:schemeClr val="accent4"/>
                  </a:gs>
                  <a:gs pos="69000">
                    <a:schemeClr val="accent1"/>
                  </a:gs>
                  <a:gs pos="91000">
                    <a:schemeClr val="accent1">
                      <a:lumMod val="50000"/>
                      <a:alpha val="1000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6" name="Line 73"/>
            <p:cNvSpPr>
              <a:spLocks noChangeShapeType="1"/>
            </p:cNvSpPr>
            <p:nvPr userDrawn="1"/>
          </p:nvSpPr>
          <p:spPr bwMode="gray">
            <a:xfrm rot="5400000">
              <a:off x="-3230879" y="36576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3">
                      <a:lumMod val="50000"/>
                      <a:alpha val="10000"/>
                    </a:schemeClr>
                  </a:gs>
                  <a:gs pos="42000">
                    <a:schemeClr val="accent3"/>
                  </a:gs>
                  <a:gs pos="69000">
                    <a:schemeClr val="accent1"/>
                  </a:gs>
                  <a:gs pos="91000">
                    <a:schemeClr val="accent1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7" name="Line 73"/>
            <p:cNvSpPr>
              <a:spLocks noChangeShapeType="1"/>
            </p:cNvSpPr>
            <p:nvPr userDrawn="1"/>
          </p:nvSpPr>
          <p:spPr bwMode="gray">
            <a:xfrm rot="5400000">
              <a:off x="-3115056" y="36576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1">
                      <a:lumMod val="50000"/>
                      <a:alpha val="10000"/>
                    </a:schemeClr>
                  </a:gs>
                  <a:gs pos="42000">
                    <a:schemeClr val="accent1"/>
                  </a:gs>
                  <a:gs pos="69000">
                    <a:schemeClr val="accent3"/>
                  </a:gs>
                  <a:gs pos="91000">
                    <a:schemeClr val="accent3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8" name="Line 73"/>
            <p:cNvSpPr>
              <a:spLocks noChangeShapeType="1"/>
            </p:cNvSpPr>
            <p:nvPr userDrawn="1"/>
          </p:nvSpPr>
          <p:spPr bwMode="gray">
            <a:xfrm rot="16200000" flipV="1">
              <a:off x="5590032" y="42672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4">
                      <a:lumMod val="50000"/>
                      <a:alpha val="10000"/>
                    </a:schemeClr>
                  </a:gs>
                  <a:gs pos="42000">
                    <a:schemeClr val="accent4"/>
                  </a:gs>
                  <a:gs pos="69000">
                    <a:schemeClr val="accent2"/>
                  </a:gs>
                  <a:gs pos="91000">
                    <a:schemeClr val="accent2">
                      <a:lumMod val="50000"/>
                      <a:alpha val="0"/>
                    </a:schemeClr>
                  </a:gs>
                </a:gsLst>
                <a:lin ang="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9" name="Line 73"/>
            <p:cNvSpPr>
              <a:spLocks noChangeShapeType="1"/>
            </p:cNvSpPr>
            <p:nvPr userDrawn="1"/>
          </p:nvSpPr>
          <p:spPr bwMode="gray">
            <a:xfrm rot="16200000" flipV="1">
              <a:off x="5477256" y="42672"/>
              <a:ext cx="6766560" cy="0"/>
            </a:xfrm>
            <a:prstGeom prst="line">
              <a:avLst/>
            </a:prstGeom>
            <a:noFill/>
            <a:ln w="25400">
              <a:gradFill flip="none" rotWithShape="1">
                <a:gsLst>
                  <a:gs pos="0">
                    <a:schemeClr val="accent2">
                      <a:lumMod val="50000"/>
                      <a:alpha val="10000"/>
                    </a:schemeClr>
                  </a:gs>
                  <a:gs pos="42000">
                    <a:schemeClr val="accent2"/>
                  </a:gs>
                  <a:gs pos="69000">
                    <a:schemeClr val="accent4"/>
                  </a:gs>
                  <a:gs pos="91000">
                    <a:schemeClr val="accent4">
                      <a:lumMod val="50000"/>
                      <a:alpha val="0"/>
                    </a:schemeClr>
                  </a:gs>
                </a:gsLst>
                <a:lin ang="10800000" scaled="1"/>
                <a:tileRect/>
              </a:gradFill>
              <a:prstDash val="sysDot"/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grpSp>
        <p:nvGrpSpPr>
          <p:cNvPr id="1032" name="Group 24"/>
          <p:cNvGrpSpPr>
            <a:grpSpLocks/>
          </p:cNvGrpSpPr>
          <p:nvPr/>
        </p:nvGrpSpPr>
        <p:grpSpPr bwMode="auto">
          <a:xfrm>
            <a:off x="762000" y="611188"/>
            <a:ext cx="523875" cy="500062"/>
            <a:chOff x="7357571" y="5181600"/>
            <a:chExt cx="1059055" cy="1010492"/>
          </a:xfrm>
        </p:grpSpPr>
        <p:sp>
          <p:nvSpPr>
            <p:cNvPr id="26" name="Rounded Rectangle 25"/>
            <p:cNvSpPr/>
            <p:nvPr/>
          </p:nvSpPr>
          <p:spPr bwMode="gray">
            <a:xfrm>
              <a:off x="7360016" y="5181600"/>
              <a:ext cx="501351" cy="477092"/>
            </a:xfrm>
            <a:prstGeom prst="roundRect">
              <a:avLst/>
            </a:prstGeom>
            <a:gradFill flip="none" rotWithShape="1">
              <a:gsLst>
                <a:gs pos="0">
                  <a:schemeClr val="accent3">
                    <a:lumMod val="40000"/>
                    <a:lumOff val="60000"/>
                  </a:schemeClr>
                </a:gs>
                <a:gs pos="15000">
                  <a:schemeClr val="accent3"/>
                </a:gs>
                <a:gs pos="50000">
                  <a:schemeClr val="accent3"/>
                </a:gs>
                <a:gs pos="85000">
                  <a:schemeClr val="accent3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38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rightRoom" dir="t"/>
            </a:scene3d>
            <a:sp3d prstMaterial="dkEdge">
              <a:bevelT w="50800" h="50800"/>
              <a:contourClr>
                <a:srgbClr val="000000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ounded Rectangle 26"/>
            <p:cNvSpPr/>
            <p:nvPr/>
          </p:nvSpPr>
          <p:spPr bwMode="gray">
            <a:xfrm>
              <a:off x="7915275" y="5181600"/>
              <a:ext cx="501351" cy="477092"/>
            </a:xfrm>
            <a:prstGeom prst="roundRect">
              <a:avLst/>
            </a:prstGeom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15000">
                  <a:schemeClr val="accent2"/>
                </a:gs>
                <a:gs pos="50000">
                  <a:schemeClr val="accent2"/>
                </a:gs>
                <a:gs pos="85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38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rightRoom" dir="t"/>
            </a:scene3d>
            <a:sp3d prstMaterial="dkEdge">
              <a:bevelT w="50800" h="50800"/>
              <a:contourClr>
                <a:srgbClr val="000000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ounded Rectangle 27"/>
            <p:cNvSpPr/>
            <p:nvPr/>
          </p:nvSpPr>
          <p:spPr bwMode="gray">
            <a:xfrm>
              <a:off x="7357571" y="5715000"/>
              <a:ext cx="501351" cy="477092"/>
            </a:xfrm>
            <a:prstGeom prst="roundRect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15000">
                  <a:schemeClr val="accent4"/>
                </a:gs>
                <a:gs pos="50000">
                  <a:schemeClr val="accent4"/>
                </a:gs>
                <a:gs pos="85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38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rightRoom" dir="t"/>
            </a:scene3d>
            <a:sp3d prstMaterial="dkEdge">
              <a:bevelT w="50800" h="50800"/>
              <a:contourClr>
                <a:srgbClr val="000000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ounded Rectangle 28"/>
            <p:cNvSpPr/>
            <p:nvPr/>
          </p:nvSpPr>
          <p:spPr bwMode="gray">
            <a:xfrm>
              <a:off x="7914177" y="5715000"/>
              <a:ext cx="501351" cy="477092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15000">
                  <a:schemeClr val="accent1"/>
                </a:gs>
                <a:gs pos="50000">
                  <a:schemeClr val="accent1"/>
                </a:gs>
                <a:gs pos="8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38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rightRoom" dir="t"/>
            </a:scene3d>
            <a:sp3d prstMaterial="dkEdge">
              <a:bevelT w="50800" h="50800"/>
              <a:contourClr>
                <a:srgbClr val="000000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8" r:id="rId1"/>
    <p:sldLayoutId id="2147483887" r:id="rId2"/>
    <p:sldLayoutId id="2147483889" r:id="rId3"/>
    <p:sldLayoutId id="2147483886" r:id="rId4"/>
    <p:sldLayoutId id="2147483885" r:id="rId5"/>
    <p:sldLayoutId id="2147483884" r:id="rId6"/>
    <p:sldLayoutId id="2147483890" r:id="rId7"/>
    <p:sldLayoutId id="2147483883" r:id="rId8"/>
    <p:sldLayoutId id="2147483882" r:id="rId9"/>
    <p:sldLayoutId id="2147483881" r:id="rId10"/>
    <p:sldLayoutId id="214748389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Corbel" pitchFamily="34" charset="0"/>
          <a:ea typeface="맑은 고딕" pitchFamily="50" charset="-127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Corbel" pitchFamily="34" charset="0"/>
          <a:ea typeface="맑은 고딕" pitchFamily="50" charset="-127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Corbel" pitchFamily="34" charset="0"/>
          <a:ea typeface="맑은 고딕" pitchFamily="50" charset="-127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Corbel" pitchFamily="34" charset="0"/>
          <a:ea typeface="맑은 고딕" pitchFamily="50" charset="-127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3" pitchFamily="18" charset="2"/>
        <a:buChar char="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 3" pitchFamily="18" charset="2"/>
        <a:buChar char="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DEB400"/>
        </a:buClr>
        <a:buSzPct val="90000"/>
        <a:buFont typeface="Wingdings 3" pitchFamily="18" charset="2"/>
        <a:buChar char="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8BBC00"/>
        </a:buClr>
        <a:buSzPct val="90000"/>
        <a:buFont typeface="Wingdings 3" pitchFamily="18" charset="2"/>
        <a:buChar char="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AF88E4"/>
        </a:buClr>
        <a:buSzPct val="90000"/>
        <a:buFont typeface="Wingdings 3" pitchFamily="18" charset="2"/>
        <a:buChar char="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SINGAPORE</a:t>
            </a:r>
          </a:p>
        </p:txBody>
      </p:sp>
      <p:pic>
        <p:nvPicPr>
          <p:cNvPr id="39938" name="Picture 2" descr="http://postfiles15.naver.net/20111123_254/enehye85_1322011637604xuzP4_JPEG/1408466.jpg?type=w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2028833"/>
            <a:ext cx="3810000" cy="2543175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3643306" y="5643578"/>
            <a:ext cx="500066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800" dirty="0" smtClean="0">
                <a:latin typeface="+mn-lt"/>
              </a:rPr>
              <a:t>21107473</a:t>
            </a:r>
          </a:p>
          <a:p>
            <a:pPr algn="r"/>
            <a:r>
              <a:rPr lang="en-US" altLang="ko-KR" sz="2400" dirty="0" smtClean="0">
                <a:latin typeface="+mn-lt"/>
              </a:rPr>
              <a:t>U JUN HO</a:t>
            </a:r>
            <a:endParaRPr lang="ko-KR" alt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928662" y="2500314"/>
            <a:ext cx="7315200" cy="1143000"/>
          </a:xfrm>
        </p:spPr>
        <p:txBody>
          <a:bodyPr/>
          <a:lstStyle/>
          <a:p>
            <a:pPr algn="ctr"/>
            <a:r>
              <a:rPr lang="en-US" altLang="ko-KR" dirty="0" smtClean="0"/>
              <a:t>Governance Structure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928662" y="2500314"/>
            <a:ext cx="7315200" cy="1143000"/>
          </a:xfrm>
        </p:spPr>
        <p:txBody>
          <a:bodyPr/>
          <a:lstStyle/>
          <a:p>
            <a:pPr algn="ctr"/>
            <a:r>
              <a:rPr lang="en-US" dirty="0" smtClean="0"/>
              <a:t>Bureaucracy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928662" y="2500314"/>
            <a:ext cx="7315200" cy="1143000"/>
          </a:xfrm>
        </p:spPr>
        <p:txBody>
          <a:bodyPr/>
          <a:lstStyle/>
          <a:p>
            <a:pPr algn="ctr"/>
            <a:r>
              <a:rPr lang="en-US" altLang="ko-KR" dirty="0" smtClean="0"/>
              <a:t>Fine Country</a:t>
            </a:r>
            <a:endParaRPr lang="en-US" altLang="ko-KR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827584" y="2564904"/>
            <a:ext cx="7315200" cy="1143000"/>
          </a:xfrm>
        </p:spPr>
        <p:txBody>
          <a:bodyPr/>
          <a:lstStyle/>
          <a:p>
            <a:pPr algn="ctr"/>
            <a:r>
              <a:rPr lang="en-US" altLang="ko-KR" dirty="0" smtClean="0"/>
              <a:t>THANK YOU!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0000010">
  <a:themeElements>
    <a:clrScheme name="Custom 102">
      <a:dk1>
        <a:srgbClr val="000000"/>
      </a:dk1>
      <a:lt1>
        <a:srgbClr val="FFFFFF"/>
      </a:lt1>
      <a:dk2>
        <a:srgbClr val="006699"/>
      </a:dk2>
      <a:lt2>
        <a:srgbClr val="D0F0FC"/>
      </a:lt2>
      <a:accent1>
        <a:srgbClr val="2CA1DC"/>
      </a:accent1>
      <a:accent2>
        <a:srgbClr val="F66E1A"/>
      </a:accent2>
      <a:accent3>
        <a:srgbClr val="DEB400"/>
      </a:accent3>
      <a:accent4>
        <a:srgbClr val="8BBC00"/>
      </a:accent4>
      <a:accent5>
        <a:srgbClr val="AF88E4"/>
      </a:accent5>
      <a:accent6>
        <a:srgbClr val="DA6CA6"/>
      </a:accent6>
      <a:hlink>
        <a:srgbClr val="FF66FF"/>
      </a:hlink>
      <a:folHlink>
        <a:srgbClr val="7ACF13"/>
      </a:folHlink>
    </a:clrScheme>
    <a:fontScheme name="사용자 지정 15">
      <a:majorFont>
        <a:latin typeface="Corbel"/>
        <a:ea typeface="맑은 고딕"/>
        <a:cs typeface=""/>
      </a:majorFont>
      <a:minorFont>
        <a:latin typeface="Corbel"/>
        <a:ea typeface="맑은 고딕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hueMod val="105000"/>
                <a:satMod val="250000"/>
              </a:schemeClr>
            </a:gs>
            <a:gs pos="100000">
              <a:schemeClr val="phClr">
                <a:tint val="95000"/>
                <a:shade val="100000"/>
                <a:satMod val="200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4000"/>
                <a:satMod val="200000"/>
              </a:schemeClr>
            </a:gs>
            <a:gs pos="100000">
              <a:schemeClr val="phClr">
                <a:shade val="70000"/>
                <a:satMod val="200000"/>
              </a:schemeClr>
            </a:gs>
          </a:gsLst>
          <a:path path="circle">
            <a:fillToRect l="40000" r="40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Ppt0000010</Template>
  <TotalTime>876</TotalTime>
  <Words>14</Words>
  <Application>Microsoft Office PowerPoint</Application>
  <PresentationFormat>화면 슬라이드 쇼(4:3)</PresentationFormat>
  <Paragraphs>8</Paragraphs>
  <Slides>5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Ppt0000010</vt:lpstr>
      <vt:lpstr>SINGAPORE</vt:lpstr>
      <vt:lpstr>Governance Structure</vt:lpstr>
      <vt:lpstr>Bureaucracy</vt:lpstr>
      <vt:lpstr>Fine Country</vt:lpstr>
      <vt:lpstr>THANK YOU!</vt:lpstr>
    </vt:vector>
  </TitlesOfParts>
  <Company>이대목동병원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기획조정실장</dc:creator>
  <cp:lastModifiedBy>snoopy</cp:lastModifiedBy>
  <cp:revision>30</cp:revision>
  <dcterms:created xsi:type="dcterms:W3CDTF">2011-04-05T08:33:03Z</dcterms:created>
  <dcterms:modified xsi:type="dcterms:W3CDTF">2011-12-08T00:20:45Z</dcterms:modified>
</cp:coreProperties>
</file>