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2988E07-413D-4246-BD56-68CB8A8074B6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A21CA6-4518-4E59-A18A-F27A6EB1022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8760"/>
            <a:ext cx="2999748" cy="20162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39952" y="1268760"/>
            <a:ext cx="40324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dirty="0" smtClean="0"/>
              <a:t>Lao PDR</a:t>
            </a:r>
          </a:p>
          <a:p>
            <a:r>
              <a:rPr lang="en-US" altLang="ko-KR" sz="3500" dirty="0" smtClean="0"/>
              <a:t>: Lao People's Democratic Republic</a:t>
            </a:r>
            <a:endParaRPr lang="ko-KR" altLang="en-US" sz="3500" dirty="0"/>
          </a:p>
        </p:txBody>
      </p:sp>
    </p:spTree>
    <p:extLst>
      <p:ext uri="{BB962C8B-B14F-4D97-AF65-F5344CB8AC3E}">
        <p14:creationId xmlns:p14="http://schemas.microsoft.com/office/powerpoint/2010/main" val="104364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개체 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6" r="6396"/>
          <a:stretch>
            <a:fillRect/>
          </a:stretch>
        </p:blipFill>
        <p:spPr/>
      </p:pic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en-US" altLang="ko-KR" sz="1600" dirty="0" smtClean="0"/>
              <a:t>The </a:t>
            </a:r>
            <a:r>
              <a:rPr lang="en-US" altLang="ko-KR" sz="1600" dirty="0"/>
              <a:t>Lao People’s Democratic Republic is a landlocked country in South East Asia, surrounded by Thailand, Myanmar, China, Vietnam, and Cambodia. Divided into sixteen provinces with Vientiane, the Capital City, Lao PDR has a land area of 236,800 square kilometers. </a:t>
            </a:r>
            <a:endParaRPr lang="en-US" altLang="ko-KR" sz="1600" dirty="0" smtClean="0"/>
          </a:p>
          <a:p>
            <a:endParaRPr lang="en-US" altLang="ko-KR" sz="1600" dirty="0"/>
          </a:p>
          <a:p>
            <a:endParaRPr lang="en-US" altLang="ko-KR" sz="1600" dirty="0" smtClean="0"/>
          </a:p>
          <a:p>
            <a:r>
              <a:rPr lang="en-US" altLang="ko-KR" sz="1600" dirty="0" smtClean="0"/>
              <a:t>With </a:t>
            </a:r>
            <a:r>
              <a:rPr lang="en-US" altLang="ko-KR" sz="1600" dirty="0"/>
              <a:t>a population of 5.62 million inhabitants, Lao PDR has one of the lowest population densities in the </a:t>
            </a:r>
            <a:r>
              <a:rPr lang="en-US" altLang="ko-KR" sz="1600" dirty="0" smtClean="0"/>
              <a:t>region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89682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개체 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5" b="7335"/>
          <a:stretch>
            <a:fillRect/>
          </a:stretch>
        </p:blipFill>
        <p:spPr/>
      </p:pic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altLang="ko-KR" sz="1600" dirty="0" smtClean="0"/>
              <a:t>The </a:t>
            </a:r>
            <a:r>
              <a:rPr lang="en-US" altLang="ko-KR" sz="1600" dirty="0"/>
              <a:t>population, consisting of 2.82 million females and 2.80 million males, grew at 2.1% per annum during the previous decade. 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The </a:t>
            </a:r>
            <a:r>
              <a:rPr lang="en-US" altLang="ko-KR" sz="1600" dirty="0"/>
              <a:t>age-pyramid of Lao PDR reflects a young population as about 40% of the population was below the age of 14 in 2005. </a:t>
            </a:r>
            <a:endParaRPr lang="en-US" altLang="ko-KR" sz="1600" dirty="0" smtClean="0"/>
          </a:p>
          <a:p>
            <a:endParaRPr lang="en-US" altLang="ko-KR" sz="1600" dirty="0"/>
          </a:p>
          <a:p>
            <a:r>
              <a:rPr lang="en-US" altLang="ko-KR" sz="1600" dirty="0" smtClean="0"/>
              <a:t>Urban </a:t>
            </a:r>
            <a:r>
              <a:rPr lang="en-US" altLang="ko-KR" sz="1600" dirty="0"/>
              <a:t>areas take </a:t>
            </a:r>
            <a:r>
              <a:rPr lang="en-US" altLang="ko-KR" sz="1600" dirty="0" err="1"/>
              <a:t>ip</a:t>
            </a:r>
            <a:r>
              <a:rPr lang="en-US" altLang="ko-KR" sz="1600" dirty="0"/>
              <a:t> less than one percent of the total land area. </a:t>
            </a:r>
            <a:endParaRPr lang="en-US" altLang="ko-KR" sz="1600" dirty="0" smtClean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222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개체 틀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25" r="13825"/>
          <a:stretch>
            <a:fillRect/>
          </a:stretch>
        </p:blipFill>
        <p:spPr/>
      </p:pic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ko-KR" sz="1600" dirty="0"/>
              <a:t>About 70% of the country is mountainous, while the rest of the country consists of the Mekong floodplains and other river valleys. </a:t>
            </a:r>
          </a:p>
          <a:p>
            <a:endParaRPr lang="en-US" altLang="ko-KR" sz="1600" dirty="0"/>
          </a:p>
          <a:p>
            <a:r>
              <a:rPr lang="en-US" altLang="ko-KR" sz="1600" dirty="0"/>
              <a:t>Forest covers over a third of the country, making it one of the most heavily forested countries in the region. The population is predominantly located in rural areas. </a:t>
            </a:r>
          </a:p>
          <a:p>
            <a:endParaRPr lang="en-US" altLang="ko-KR" sz="1600" dirty="0"/>
          </a:p>
          <a:p>
            <a:r>
              <a:rPr lang="en-US" altLang="ko-KR" sz="1600" dirty="0"/>
              <a:t>The country has a multi-ethnic population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701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32526"/>
            <a:ext cx="2998787" cy="201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55976" y="1432526"/>
            <a:ext cx="35076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000" dirty="0" smtClean="0"/>
              <a:t>Thank you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070838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</TotalTime>
  <Words>203</Words>
  <Application>Microsoft Office PowerPoint</Application>
  <PresentationFormat>화면 슬라이드 쇼(4:3)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모듈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성현동</dc:creator>
  <cp:lastModifiedBy>성현동</cp:lastModifiedBy>
  <cp:revision>2</cp:revision>
  <dcterms:created xsi:type="dcterms:W3CDTF">2011-12-08T03:01:30Z</dcterms:created>
  <dcterms:modified xsi:type="dcterms:W3CDTF">2011-12-08T03:12:39Z</dcterms:modified>
</cp:coreProperties>
</file>