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F4301-BBC2-4614-B820-284B5B3EBAFD}" type="datetimeFigureOut">
              <a:rPr lang="ko-KR" altLang="en-US" smtClean="0"/>
              <a:pPr/>
              <a:t>2011-12-07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88F19-BA20-43AD-B395-70E42C96906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840" y="0"/>
            <a:ext cx="918284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916416" cy="1470025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en-US" altLang="ko-KR" sz="8000" b="1" dirty="0" smtClean="0">
                <a:solidFill>
                  <a:schemeClr val="accent1">
                    <a:lumMod val="50000"/>
                  </a:schemeClr>
                </a:solidFill>
              </a:rPr>
              <a:t>Indonesia</a:t>
            </a:r>
            <a:endParaRPr lang="ko-KR" altLang="en-US" sz="8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99592" y="3113584"/>
            <a:ext cx="7304856" cy="3744416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en-US" altLang="ko-KR" dirty="0">
                <a:solidFill>
                  <a:schemeClr val="tx1"/>
                </a:solidFill>
              </a:rPr>
              <a:t>Department: public administration.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Student number: 21107567.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Name: Park Song E.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88640"/>
            <a:ext cx="28803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</a:t>
            </a:r>
            <a:endParaRPr lang="ko-KR" altLang="en-US" sz="2800" dirty="0" smtClean="0"/>
          </a:p>
          <a:p>
            <a:endParaRPr lang="ko-KR" altLang="en-US" sz="28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85278344" descr="EMB00000be030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88640"/>
            <a:ext cx="2232248" cy="136368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삼성\Desktop\ppt 배경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7680" y="0"/>
            <a:ext cx="922168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9552" y="177281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51520" y="33265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/>
              <a:t>Introduction</a:t>
            </a:r>
            <a:endParaRPr lang="en-US" altLang="ko-KR" sz="3600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395536" y="1484784"/>
            <a:ext cx="5544616" cy="7200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>
                <a:solidFill>
                  <a:schemeClr val="tx1"/>
                </a:solidFill>
              </a:rPr>
              <a:t>Capital : Jakarta. </a:t>
            </a:r>
            <a:endParaRPr lang="en-US" altLang="ko-KR" sz="2800" dirty="0"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395536" y="2348880"/>
            <a:ext cx="5688632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>
                <a:solidFill>
                  <a:schemeClr val="tx1"/>
                </a:solidFill>
              </a:rPr>
              <a:t>Language : Indonesian.</a:t>
            </a:r>
            <a:endParaRPr lang="en-US" altLang="ko-KR" sz="2800" dirty="0">
              <a:solidFill>
                <a:schemeClr val="tx1"/>
              </a:solidFill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395536" y="3212976"/>
            <a:ext cx="5904656" cy="7200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>
                <a:solidFill>
                  <a:schemeClr val="tx1"/>
                </a:solidFill>
              </a:rPr>
              <a:t>Population : </a:t>
            </a:r>
            <a:r>
              <a:rPr lang="en-US" altLang="ko-KR" sz="2800" dirty="0" smtClean="0">
                <a:solidFill>
                  <a:schemeClr val="tx1"/>
                </a:solidFill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</a:rPr>
              <a:t>245,450,000 people</a:t>
            </a:r>
            <a:r>
              <a:rPr lang="en-US" altLang="ko-KR" sz="2800" dirty="0" smtClean="0">
                <a:solidFill>
                  <a:schemeClr val="tx1"/>
                </a:solidFill>
              </a:rPr>
              <a:t>.</a:t>
            </a:r>
            <a:r>
              <a:rPr lang="en-US" altLang="ko-KR" sz="2800" dirty="0" smtClean="0"/>
              <a:t>.</a:t>
            </a:r>
            <a:endParaRPr lang="en-US" altLang="ko-KR" sz="2800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395536" y="4077072"/>
            <a:ext cx="5904656" cy="79208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>
                <a:solidFill>
                  <a:schemeClr val="tx1"/>
                </a:solidFill>
              </a:rPr>
              <a:t>Area: 191 ten thousand 9317 ㎞².</a:t>
            </a:r>
            <a:endParaRPr lang="en-US" altLang="ko-KR" sz="2800" dirty="0">
              <a:solidFill>
                <a:schemeClr val="tx1"/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95536" y="5013176"/>
            <a:ext cx="5904656" cy="12961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>
                <a:solidFill>
                  <a:schemeClr val="tx1"/>
                </a:solidFill>
              </a:rPr>
              <a:t>Location: the equator of western </a:t>
            </a:r>
            <a:r>
              <a:rPr lang="en-US" altLang="ko-KR" sz="2800" dirty="0" smtClean="0">
                <a:solidFill>
                  <a:schemeClr val="tx1"/>
                </a:solidFill>
              </a:rPr>
              <a:t>    Indian </a:t>
            </a:r>
            <a:r>
              <a:rPr lang="en-US" altLang="ko-KR" sz="2800" dirty="0" smtClean="0">
                <a:solidFill>
                  <a:schemeClr val="tx1"/>
                </a:solidFill>
              </a:rPr>
              <a:t>Ocean and the eastern pacific .</a:t>
            </a:r>
            <a:endParaRPr lang="en-US" altLang="ko-KR" sz="2800" dirty="0">
              <a:solidFill>
                <a:schemeClr val="tx1"/>
              </a:solidFill>
            </a:endParaRPr>
          </a:p>
        </p:txBody>
      </p:sp>
      <p:pic>
        <p:nvPicPr>
          <p:cNvPr id="14" name="_x85278344" descr="EMB00000be030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60648"/>
            <a:ext cx="3059832" cy="194421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삼성\Desktop\ppt 배경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2167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5536" y="332656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/>
              <a:t> Politics</a:t>
            </a:r>
            <a:endParaRPr lang="en-US" altLang="ko-KR" sz="3600" dirty="0"/>
          </a:p>
        </p:txBody>
      </p:sp>
      <p:pic>
        <p:nvPicPr>
          <p:cNvPr id="15363" name="Picture 3" descr="C:\Users\삼성\Desktop\수하르토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412776"/>
            <a:ext cx="1728192" cy="2163871"/>
          </a:xfrm>
          <a:prstGeom prst="rect">
            <a:avLst/>
          </a:prstGeom>
          <a:noFill/>
        </p:spPr>
      </p:pic>
      <p:sp>
        <p:nvSpPr>
          <p:cNvPr id="5" name="타원 4"/>
          <p:cNvSpPr/>
          <p:nvPr/>
        </p:nvSpPr>
        <p:spPr>
          <a:xfrm>
            <a:off x="2843808" y="1268760"/>
            <a:ext cx="2520280" cy="172819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/>
              <a:t> 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Suharto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6" name="타원 5"/>
          <p:cNvSpPr/>
          <p:nvPr/>
        </p:nvSpPr>
        <p:spPr>
          <a:xfrm>
            <a:off x="6012160" y="1268760"/>
            <a:ext cx="2808312" cy="172819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b="1" dirty="0" smtClean="0">
                <a:solidFill>
                  <a:schemeClr val="tx1"/>
                </a:solidFill>
              </a:rPr>
              <a:t>nationalist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7" name="타원 6"/>
          <p:cNvSpPr/>
          <p:nvPr/>
        </p:nvSpPr>
        <p:spPr>
          <a:xfrm>
            <a:off x="2699792" y="3861048"/>
            <a:ext cx="2664296" cy="172819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/>
              <a:t>   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MPR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  <p:sp>
        <p:nvSpPr>
          <p:cNvPr id="8" name="타원 7"/>
          <p:cNvSpPr/>
          <p:nvPr/>
        </p:nvSpPr>
        <p:spPr>
          <a:xfrm>
            <a:off x="6228184" y="3933056"/>
            <a:ext cx="2520280" cy="165618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800" dirty="0" smtClean="0"/>
              <a:t>  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 DPR</a:t>
            </a:r>
            <a:endParaRPr lang="en-US" altLang="ko-KR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삼성\Desktop\ppt 배경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840" y="0"/>
            <a:ext cx="9182840" cy="682911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404665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/>
              <a:t>Military</a:t>
            </a:r>
            <a:endParaRPr lang="en-US" altLang="ko-KR" sz="3600" dirty="0" smtClean="0"/>
          </a:p>
          <a:p>
            <a:endParaRPr lang="ko-KR" altLang="en-US" sz="3600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467544" y="1412776"/>
            <a:ext cx="2736304" cy="12241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chemeClr val="tx1"/>
                </a:solidFill>
              </a:rPr>
              <a:t>Army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3779912" y="1700808"/>
            <a:ext cx="1008112" cy="72008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모서리가 둥근 직사각형 5"/>
          <p:cNvSpPr/>
          <p:nvPr/>
        </p:nvSpPr>
        <p:spPr>
          <a:xfrm>
            <a:off x="5580112" y="1484784"/>
            <a:ext cx="2520280" cy="12241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600" b="1" dirty="0" smtClean="0">
                <a:solidFill>
                  <a:schemeClr val="tx1"/>
                </a:solidFill>
              </a:rPr>
              <a:t> </a:t>
            </a:r>
            <a:r>
              <a:rPr lang="en-US" altLang="ko-KR" sz="4000" b="1" dirty="0" smtClean="0">
                <a:solidFill>
                  <a:schemeClr val="tx1"/>
                </a:solidFill>
              </a:rPr>
              <a:t>215,000</a:t>
            </a:r>
            <a:endParaRPr lang="en-US" altLang="ko-KR" sz="4000" b="1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539552" y="3140968"/>
            <a:ext cx="2664296" cy="12961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chemeClr val="tx1"/>
                </a:solidFill>
              </a:rPr>
              <a:t>Navy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539552" y="5013176"/>
            <a:ext cx="2520280" cy="12961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chemeClr val="tx1"/>
                </a:solidFill>
              </a:rPr>
              <a:t>Air Force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9" name="오른쪽 화살표 8"/>
          <p:cNvSpPr/>
          <p:nvPr/>
        </p:nvSpPr>
        <p:spPr>
          <a:xfrm>
            <a:off x="3779912" y="3429000"/>
            <a:ext cx="1008112" cy="72008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3779912" y="5373216"/>
            <a:ext cx="1008112" cy="72008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5652120" y="3284984"/>
            <a:ext cx="2448272" cy="115212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chemeClr val="tx1"/>
                </a:solidFill>
              </a:rPr>
              <a:t>43,000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5652120" y="5157192"/>
            <a:ext cx="2448272" cy="12241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chemeClr val="tx1"/>
                </a:solidFill>
              </a:rPr>
              <a:t>24,000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삼성\Desktop\ppt 배경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8840" y="28884"/>
            <a:ext cx="9182840" cy="682911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79512" y="404664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/>
              <a:t>Diplomacy</a:t>
            </a:r>
          </a:p>
          <a:p>
            <a:endParaRPr lang="ko-KR" altLang="en-US" dirty="0"/>
          </a:p>
        </p:txBody>
      </p:sp>
      <p:sp>
        <p:nvSpPr>
          <p:cNvPr id="6" name="타원 5"/>
          <p:cNvSpPr/>
          <p:nvPr/>
        </p:nvSpPr>
        <p:spPr>
          <a:xfrm>
            <a:off x="827584" y="1412776"/>
            <a:ext cx="2664296" cy="252028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600" b="1" dirty="0" smtClean="0">
                <a:solidFill>
                  <a:schemeClr val="tx1"/>
                </a:solidFill>
              </a:rPr>
              <a:t>Foreign Policy</a:t>
            </a:r>
          </a:p>
        </p:txBody>
      </p:sp>
      <p:sp>
        <p:nvSpPr>
          <p:cNvPr id="7" name="타원 6"/>
          <p:cNvSpPr/>
          <p:nvPr/>
        </p:nvSpPr>
        <p:spPr>
          <a:xfrm>
            <a:off x="5796136" y="1340768"/>
            <a:ext cx="2664296" cy="252028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dirty="0" smtClean="0">
                <a:solidFill>
                  <a:schemeClr val="tx1"/>
                </a:solidFill>
              </a:rPr>
              <a:t>ASEAN</a:t>
            </a:r>
          </a:p>
        </p:txBody>
      </p:sp>
      <p:sp>
        <p:nvSpPr>
          <p:cNvPr id="8" name="타원 7"/>
          <p:cNvSpPr/>
          <p:nvPr/>
        </p:nvSpPr>
        <p:spPr>
          <a:xfrm>
            <a:off x="2771800" y="3689648"/>
            <a:ext cx="3744416" cy="316835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China has re-education in 90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삼성\Desktop\마지막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81</Words>
  <Application>Microsoft Office PowerPoint</Application>
  <PresentationFormat>화면 슬라이드 쇼(4:3)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Indonesia</vt:lpstr>
      <vt:lpstr>슬라이드 2</vt:lpstr>
      <vt:lpstr>슬라이드 3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삼성</dc:creator>
  <cp:lastModifiedBy>삼성</cp:lastModifiedBy>
  <cp:revision>15</cp:revision>
  <dcterms:created xsi:type="dcterms:W3CDTF">2011-12-05T12:07:15Z</dcterms:created>
  <dcterms:modified xsi:type="dcterms:W3CDTF">2011-12-07T06:55:06Z</dcterms:modified>
</cp:coreProperties>
</file>