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FB2072-2261-4A6B-999A-AC56D141C2B8}" type="datetimeFigureOut">
              <a:rPr lang="ko-KR" altLang="en-US" smtClean="0"/>
              <a:pPr/>
              <a:t>2011-12-06</a:t>
            </a:fld>
            <a:endParaRPr lang="ko-KR" altLang="en-US"/>
          </a:p>
        </p:txBody>
      </p:sp>
      <p:sp>
        <p:nvSpPr>
          <p:cNvPr id="4" name="슬라이드 이미지 개체 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7EA98B-976E-4620-A997-62A1DC78EDE4}"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endParaRPr lang="ko-KR" altLang="en-US" dirty="0"/>
          </a:p>
        </p:txBody>
      </p:sp>
      <p:sp>
        <p:nvSpPr>
          <p:cNvPr id="4" name="슬라이드 번호 개체 틀 3"/>
          <p:cNvSpPr>
            <a:spLocks noGrp="1"/>
          </p:cNvSpPr>
          <p:nvPr>
            <p:ph type="sldNum" sz="quarter" idx="10"/>
          </p:nvPr>
        </p:nvSpPr>
        <p:spPr/>
        <p:txBody>
          <a:bodyPr/>
          <a:lstStyle/>
          <a:p>
            <a:fld id="{217EA98B-976E-4620-A997-62A1DC78EDE4}" type="slidenum">
              <a:rPr lang="ko-KR" altLang="en-US" smtClean="0"/>
              <a:pPr/>
              <a:t>2</a:t>
            </a:fld>
            <a:endParaRPr lang="ko-KR"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endParaRPr lang="ko-KR" altLang="en-US" dirty="0"/>
          </a:p>
        </p:txBody>
      </p:sp>
      <p:sp>
        <p:nvSpPr>
          <p:cNvPr id="4" name="슬라이드 번호 개체 틀 3"/>
          <p:cNvSpPr>
            <a:spLocks noGrp="1"/>
          </p:cNvSpPr>
          <p:nvPr>
            <p:ph type="sldNum" sz="quarter" idx="10"/>
          </p:nvPr>
        </p:nvSpPr>
        <p:spPr/>
        <p:txBody>
          <a:bodyPr/>
          <a:lstStyle/>
          <a:p>
            <a:fld id="{217EA98B-976E-4620-A997-62A1DC78EDE4}" type="slidenum">
              <a:rPr lang="ko-KR" altLang="en-US" smtClean="0"/>
              <a:pPr/>
              <a:t>9</a:t>
            </a:fld>
            <a:endParaRPr lang="ko-KR"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10" name="직각 삼각형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제목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ko-KR" altLang="en-US" smtClean="0"/>
              <a:t>마스터 제목 스타일 편집</a:t>
            </a:r>
            <a:endParaRPr kumimoji="0" lang="en-US"/>
          </a:p>
        </p:txBody>
      </p:sp>
      <p:sp>
        <p:nvSpPr>
          <p:cNvPr id="17" name="부제목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ko-KR" altLang="en-US" smtClean="0"/>
              <a:t>마스터 부제목 스타일 편집</a:t>
            </a:r>
            <a:endParaRPr kumimoji="0" lang="en-US"/>
          </a:p>
        </p:txBody>
      </p:sp>
      <p:grpSp>
        <p:nvGrpSpPr>
          <p:cNvPr id="2" name="그룹 1"/>
          <p:cNvGrpSpPr/>
          <p:nvPr/>
        </p:nvGrpSpPr>
        <p:grpSpPr>
          <a:xfrm>
            <a:off x="-3765" y="4953000"/>
            <a:ext cx="9147765" cy="1912088"/>
            <a:chOff x="-3765" y="4832896"/>
            <a:chExt cx="9147765" cy="2032192"/>
          </a:xfrm>
        </p:grpSpPr>
        <p:sp>
          <p:nvSpPr>
            <p:cNvPr id="7" name="자유형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자유형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자유형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직선 연결선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날짜 개체 틀 29"/>
          <p:cNvSpPr>
            <a:spLocks noGrp="1"/>
          </p:cNvSpPr>
          <p:nvPr>
            <p:ph type="dt" sz="half" idx="10"/>
          </p:nvPr>
        </p:nvSpPr>
        <p:spPr/>
        <p:txBody>
          <a:bodyPr/>
          <a:lstStyle>
            <a:lvl1pPr>
              <a:defRPr>
                <a:solidFill>
                  <a:srgbClr val="FFFFFF"/>
                </a:solidFill>
              </a:defRPr>
            </a:lvl1pPr>
            <a:extLst/>
          </a:lstStyle>
          <a:p>
            <a:fld id="{ED596B5F-317A-4A98-956D-1C2D4CD8337C}" type="datetimeFigureOut">
              <a:rPr lang="ko-KR" altLang="en-US" smtClean="0"/>
              <a:pPr/>
              <a:t>2011-12-06</a:t>
            </a:fld>
            <a:endParaRPr lang="ko-KR" altLang="en-US"/>
          </a:p>
        </p:txBody>
      </p:sp>
      <p:sp>
        <p:nvSpPr>
          <p:cNvPr id="19" name="바닥글 개체 틀 18"/>
          <p:cNvSpPr>
            <a:spLocks noGrp="1"/>
          </p:cNvSpPr>
          <p:nvPr>
            <p:ph type="ftr" sz="quarter" idx="11"/>
          </p:nvPr>
        </p:nvSpPr>
        <p:spPr/>
        <p:txBody>
          <a:bodyPr/>
          <a:lstStyle>
            <a:lvl1pPr>
              <a:defRPr>
                <a:solidFill>
                  <a:schemeClr val="accent1">
                    <a:tint val="20000"/>
                  </a:schemeClr>
                </a:solidFill>
              </a:defRPr>
            </a:lvl1pPr>
            <a:extLst/>
          </a:lstStyle>
          <a:p>
            <a:endParaRPr lang="ko-KR" altLang="en-US"/>
          </a:p>
        </p:txBody>
      </p:sp>
      <p:sp>
        <p:nvSpPr>
          <p:cNvPr id="27" name="슬라이드 번호 개체 틀 26"/>
          <p:cNvSpPr>
            <a:spLocks noGrp="1"/>
          </p:cNvSpPr>
          <p:nvPr>
            <p:ph type="sldNum" sz="quarter" idx="12"/>
          </p:nvPr>
        </p:nvSpPr>
        <p:spPr/>
        <p:txBody>
          <a:bodyPr/>
          <a:lstStyle>
            <a:lvl1pPr>
              <a:defRPr>
                <a:solidFill>
                  <a:srgbClr val="FFFFFF"/>
                </a:solidFill>
              </a:defRPr>
            </a:lvl1pPr>
            <a:extLst/>
          </a:lstStyle>
          <a:p>
            <a:fld id="{9A632351-9ECC-4CAE-8766-A36B19680A4A}" type="slidenum">
              <a:rPr lang="ko-KR" altLang="en-US" smtClean="0"/>
              <a:pPr/>
              <a:t>‹#›</a:t>
            </a:fld>
            <a:endParaRPr lang="ko-KR" altLang="en-US"/>
          </a:p>
        </p:txBody>
      </p:sp>
    </p:spTree>
  </p:cSld>
  <p:clrMapOvr>
    <a:masterClrMapping/>
  </p:clrMapOvr>
  <p:transition>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extLst/>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a:xfrm>
            <a:off x="457200" y="1481329"/>
            <a:ext cx="8229600" cy="4386071"/>
          </a:xfrm>
        </p:spPr>
        <p:txBody>
          <a:bodyPr vert="eaVert"/>
          <a:lstStyle>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extLst/>
          </a:lstStyle>
          <a:p>
            <a:fld id="{ED596B5F-317A-4A98-956D-1C2D4CD8337C}" type="datetimeFigureOut">
              <a:rPr lang="ko-KR" altLang="en-US" smtClean="0"/>
              <a:pPr/>
              <a:t>2011-12-06</a:t>
            </a:fld>
            <a:endParaRPr lang="ko-KR" altLang="en-US"/>
          </a:p>
        </p:txBody>
      </p:sp>
      <p:sp>
        <p:nvSpPr>
          <p:cNvPr id="5" name="바닥글 개체 틀 4"/>
          <p:cNvSpPr>
            <a:spLocks noGrp="1"/>
          </p:cNvSpPr>
          <p:nvPr>
            <p:ph type="ftr" sz="quarter" idx="11"/>
          </p:nvPr>
        </p:nvSpPr>
        <p:spPr/>
        <p:txBody>
          <a:bodyPr/>
          <a:lstStyle>
            <a:extLst/>
          </a:lstStyle>
          <a:p>
            <a:endParaRPr lang="ko-KR" altLang="en-US"/>
          </a:p>
        </p:txBody>
      </p:sp>
      <p:sp>
        <p:nvSpPr>
          <p:cNvPr id="6" name="슬라이드 번호 개체 틀 5"/>
          <p:cNvSpPr>
            <a:spLocks noGrp="1"/>
          </p:cNvSpPr>
          <p:nvPr>
            <p:ph type="sldNum" sz="quarter" idx="12"/>
          </p:nvPr>
        </p:nvSpPr>
        <p:spPr/>
        <p:txBody>
          <a:bodyPr/>
          <a:lstStyle>
            <a:extLst/>
          </a:lstStyle>
          <a:p>
            <a:fld id="{9A632351-9ECC-4CAE-8766-A36B19680A4A}" type="slidenum">
              <a:rPr lang="ko-KR" altLang="en-US" smtClean="0"/>
              <a:pPr/>
              <a:t>‹#›</a:t>
            </a:fld>
            <a:endParaRPr lang="ko-KR" altLang="en-US"/>
          </a:p>
        </p:txBody>
      </p:sp>
    </p:spTree>
  </p:cSld>
  <p:clrMapOvr>
    <a:masterClrMapping/>
  </p:clrMapOvr>
  <p:transition>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844013" y="274640"/>
            <a:ext cx="1777470" cy="5592761"/>
          </a:xfrm>
        </p:spPr>
        <p:txBody>
          <a:bodyPr vert="eaVert"/>
          <a:lstStyle>
            <a:extLst/>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a:xfrm>
            <a:off x="457200" y="274641"/>
            <a:ext cx="6324600" cy="5592760"/>
          </a:xfrm>
        </p:spPr>
        <p:txBody>
          <a:bodyPr vert="eaVert"/>
          <a:lstStyle>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extLst/>
          </a:lstStyle>
          <a:p>
            <a:fld id="{ED596B5F-317A-4A98-956D-1C2D4CD8337C}" type="datetimeFigureOut">
              <a:rPr lang="ko-KR" altLang="en-US" smtClean="0"/>
              <a:pPr/>
              <a:t>2011-12-06</a:t>
            </a:fld>
            <a:endParaRPr lang="ko-KR" altLang="en-US"/>
          </a:p>
        </p:txBody>
      </p:sp>
      <p:sp>
        <p:nvSpPr>
          <p:cNvPr id="5" name="바닥글 개체 틀 4"/>
          <p:cNvSpPr>
            <a:spLocks noGrp="1"/>
          </p:cNvSpPr>
          <p:nvPr>
            <p:ph type="ftr" sz="quarter" idx="11"/>
          </p:nvPr>
        </p:nvSpPr>
        <p:spPr/>
        <p:txBody>
          <a:bodyPr/>
          <a:lstStyle>
            <a:extLst/>
          </a:lstStyle>
          <a:p>
            <a:endParaRPr lang="ko-KR" altLang="en-US"/>
          </a:p>
        </p:txBody>
      </p:sp>
      <p:sp>
        <p:nvSpPr>
          <p:cNvPr id="6" name="슬라이드 번호 개체 틀 5"/>
          <p:cNvSpPr>
            <a:spLocks noGrp="1"/>
          </p:cNvSpPr>
          <p:nvPr>
            <p:ph type="sldNum" sz="quarter" idx="12"/>
          </p:nvPr>
        </p:nvSpPr>
        <p:spPr/>
        <p:txBody>
          <a:bodyPr/>
          <a:lstStyle>
            <a:extLst/>
          </a:lstStyle>
          <a:p>
            <a:fld id="{9A632351-9ECC-4CAE-8766-A36B19680A4A}" type="slidenum">
              <a:rPr lang="ko-KR" altLang="en-US" smtClean="0"/>
              <a:pPr/>
              <a:t>‹#›</a:t>
            </a:fld>
            <a:endParaRPr lang="ko-KR" altLang="en-US"/>
          </a:p>
        </p:txBody>
      </p:sp>
    </p:spTree>
  </p:cSld>
  <p:clrMapOvr>
    <a:masterClrMapping/>
  </p:clrMapOvr>
  <p:transition>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3" name="내용 개체 틀 2"/>
          <p:cNvSpPr>
            <a:spLocks noGrp="1"/>
          </p:cNvSpPr>
          <p:nvPr>
            <p:ph idx="1"/>
          </p:nvPr>
        </p:nvSpPr>
        <p:spPr/>
        <p:txBody>
          <a:bodyPr/>
          <a:lstStyle>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extLst/>
          </a:lstStyle>
          <a:p>
            <a:fld id="{ED596B5F-317A-4A98-956D-1C2D4CD8337C}" type="datetimeFigureOut">
              <a:rPr lang="ko-KR" altLang="en-US" smtClean="0"/>
              <a:pPr/>
              <a:t>2011-12-06</a:t>
            </a:fld>
            <a:endParaRPr lang="ko-KR" altLang="en-US"/>
          </a:p>
        </p:txBody>
      </p:sp>
      <p:sp>
        <p:nvSpPr>
          <p:cNvPr id="5" name="바닥글 개체 틀 4"/>
          <p:cNvSpPr>
            <a:spLocks noGrp="1"/>
          </p:cNvSpPr>
          <p:nvPr>
            <p:ph type="ftr" sz="quarter" idx="11"/>
          </p:nvPr>
        </p:nvSpPr>
        <p:spPr/>
        <p:txBody>
          <a:bodyPr/>
          <a:lstStyle>
            <a:extLst/>
          </a:lstStyle>
          <a:p>
            <a:endParaRPr lang="ko-KR" altLang="en-US"/>
          </a:p>
        </p:txBody>
      </p:sp>
      <p:sp>
        <p:nvSpPr>
          <p:cNvPr id="6" name="슬라이드 번호 개체 틀 5"/>
          <p:cNvSpPr>
            <a:spLocks noGrp="1"/>
          </p:cNvSpPr>
          <p:nvPr>
            <p:ph type="sldNum" sz="quarter" idx="12"/>
          </p:nvPr>
        </p:nvSpPr>
        <p:spPr/>
        <p:txBody>
          <a:bodyPr/>
          <a:lstStyle>
            <a:extLst/>
          </a:lstStyle>
          <a:p>
            <a:fld id="{9A632351-9ECC-4CAE-8766-A36B19680A4A}" type="slidenum">
              <a:rPr lang="ko-KR" altLang="en-US" smtClean="0"/>
              <a:pPr/>
              <a:t>‹#›</a:t>
            </a:fld>
            <a:endParaRPr lang="ko-KR" altLang="en-US"/>
          </a:p>
        </p:txBody>
      </p:sp>
      <p:sp>
        <p:nvSpPr>
          <p:cNvPr id="7" name="제목 6"/>
          <p:cNvSpPr>
            <a:spLocks noGrp="1"/>
          </p:cNvSpPr>
          <p:nvPr>
            <p:ph type="title"/>
          </p:nvPr>
        </p:nvSpPr>
        <p:spPr/>
        <p:txBody>
          <a:bodyPr rtlCol="0"/>
          <a:lstStyle>
            <a:extLst/>
          </a:lstStyle>
          <a:p>
            <a:r>
              <a:rPr kumimoji="0" lang="ko-KR" altLang="en-US" smtClean="0"/>
              <a:t>마스터 제목 스타일 편집</a:t>
            </a:r>
            <a:endParaRPr kumimoji="0" lang="en-US"/>
          </a:p>
        </p:txBody>
      </p:sp>
    </p:spTree>
  </p:cSld>
  <p:clrMapOvr>
    <a:masterClrMapping/>
  </p:clrMapOvr>
  <p:transition>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bg>
      <p:bgRef idx="1002">
        <a:schemeClr val="bg1"/>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ko-KR" altLang="en-US" smtClean="0"/>
              <a:t>마스터 텍스트 스타일을 편집합니다</a:t>
            </a:r>
          </a:p>
        </p:txBody>
      </p:sp>
      <p:sp>
        <p:nvSpPr>
          <p:cNvPr id="4" name="날짜 개체 틀 3"/>
          <p:cNvSpPr>
            <a:spLocks noGrp="1"/>
          </p:cNvSpPr>
          <p:nvPr>
            <p:ph type="dt" sz="half" idx="10"/>
          </p:nvPr>
        </p:nvSpPr>
        <p:spPr/>
        <p:txBody>
          <a:bodyPr/>
          <a:lstStyle>
            <a:extLst/>
          </a:lstStyle>
          <a:p>
            <a:fld id="{ED596B5F-317A-4A98-956D-1C2D4CD8337C}" type="datetimeFigureOut">
              <a:rPr lang="ko-KR" altLang="en-US" smtClean="0"/>
              <a:pPr/>
              <a:t>2011-12-06</a:t>
            </a:fld>
            <a:endParaRPr lang="ko-KR" altLang="en-US"/>
          </a:p>
        </p:txBody>
      </p:sp>
      <p:sp>
        <p:nvSpPr>
          <p:cNvPr id="5" name="바닥글 개체 틀 4"/>
          <p:cNvSpPr>
            <a:spLocks noGrp="1"/>
          </p:cNvSpPr>
          <p:nvPr>
            <p:ph type="ftr" sz="quarter" idx="11"/>
          </p:nvPr>
        </p:nvSpPr>
        <p:spPr/>
        <p:txBody>
          <a:bodyPr/>
          <a:lstStyle>
            <a:extLst/>
          </a:lstStyle>
          <a:p>
            <a:endParaRPr lang="ko-KR" altLang="en-US"/>
          </a:p>
        </p:txBody>
      </p:sp>
      <p:sp>
        <p:nvSpPr>
          <p:cNvPr id="6" name="슬라이드 번호 개체 틀 5"/>
          <p:cNvSpPr>
            <a:spLocks noGrp="1"/>
          </p:cNvSpPr>
          <p:nvPr>
            <p:ph type="sldNum" sz="quarter" idx="12"/>
          </p:nvPr>
        </p:nvSpPr>
        <p:spPr/>
        <p:txBody>
          <a:bodyPr/>
          <a:lstStyle>
            <a:extLst/>
          </a:lstStyle>
          <a:p>
            <a:fld id="{9A632351-9ECC-4CAE-8766-A36B19680A4A}" type="slidenum">
              <a:rPr lang="ko-KR" altLang="en-US" smtClean="0"/>
              <a:pPr/>
              <a:t>‹#›</a:t>
            </a:fld>
            <a:endParaRPr lang="ko-KR" altLang="en-US"/>
          </a:p>
        </p:txBody>
      </p:sp>
      <p:sp>
        <p:nvSpPr>
          <p:cNvPr id="7" name="갈매기형 수장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갈매기형 수장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bg>
      <p:bgRef idx="1002">
        <a:schemeClr val="bg1"/>
      </p:bgRef>
    </p:bg>
    <p:spTree>
      <p:nvGrpSpPr>
        <p:cNvPr id="1" name=""/>
        <p:cNvGrpSpPr/>
        <p:nvPr/>
      </p:nvGrpSpPr>
      <p:grpSpPr>
        <a:xfrm>
          <a:off x="0" y="0"/>
          <a:ext cx="0" cy="0"/>
          <a:chOff x="0" y="0"/>
          <a:chExt cx="0" cy="0"/>
        </a:xfrm>
      </p:grpSpPr>
      <p:sp>
        <p:nvSpPr>
          <p:cNvPr id="3" name="내용 개체 틀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내용 개체 틀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날짜 개체 틀 4"/>
          <p:cNvSpPr>
            <a:spLocks noGrp="1"/>
          </p:cNvSpPr>
          <p:nvPr>
            <p:ph type="dt" sz="half" idx="10"/>
          </p:nvPr>
        </p:nvSpPr>
        <p:spPr/>
        <p:txBody>
          <a:bodyPr/>
          <a:lstStyle>
            <a:extLst/>
          </a:lstStyle>
          <a:p>
            <a:fld id="{ED596B5F-317A-4A98-956D-1C2D4CD8337C}" type="datetimeFigureOut">
              <a:rPr lang="ko-KR" altLang="en-US" smtClean="0"/>
              <a:pPr/>
              <a:t>2011-12-06</a:t>
            </a:fld>
            <a:endParaRPr lang="ko-KR" altLang="en-US"/>
          </a:p>
        </p:txBody>
      </p:sp>
      <p:sp>
        <p:nvSpPr>
          <p:cNvPr id="6" name="바닥글 개체 틀 5"/>
          <p:cNvSpPr>
            <a:spLocks noGrp="1"/>
          </p:cNvSpPr>
          <p:nvPr>
            <p:ph type="ftr" sz="quarter" idx="11"/>
          </p:nvPr>
        </p:nvSpPr>
        <p:spPr/>
        <p:txBody>
          <a:bodyPr/>
          <a:lstStyle>
            <a:extLst/>
          </a:lstStyle>
          <a:p>
            <a:endParaRPr lang="ko-KR" altLang="en-US"/>
          </a:p>
        </p:txBody>
      </p:sp>
      <p:sp>
        <p:nvSpPr>
          <p:cNvPr id="7" name="슬라이드 번호 개체 틀 6"/>
          <p:cNvSpPr>
            <a:spLocks noGrp="1"/>
          </p:cNvSpPr>
          <p:nvPr>
            <p:ph type="sldNum" sz="quarter" idx="12"/>
          </p:nvPr>
        </p:nvSpPr>
        <p:spPr/>
        <p:txBody>
          <a:bodyPr/>
          <a:lstStyle>
            <a:extLst/>
          </a:lstStyle>
          <a:p>
            <a:fld id="{9A632351-9ECC-4CAE-8766-A36B19680A4A}" type="slidenum">
              <a:rPr lang="ko-KR" altLang="en-US" smtClean="0"/>
              <a:pPr/>
              <a:t>‹#›</a:t>
            </a:fld>
            <a:endParaRPr lang="ko-KR" altLang="en-US"/>
          </a:p>
        </p:txBody>
      </p:sp>
      <p:sp>
        <p:nvSpPr>
          <p:cNvPr id="8" name="제목 7"/>
          <p:cNvSpPr>
            <a:spLocks noGrp="1"/>
          </p:cNvSpPr>
          <p:nvPr>
            <p:ph type="title"/>
          </p:nvPr>
        </p:nvSpPr>
        <p:spPr/>
        <p:txBody>
          <a:bodyPr rtlCol="0"/>
          <a:lstStyle>
            <a:extLst/>
          </a:lstStyle>
          <a:p>
            <a:r>
              <a:rPr kumimoji="0" lang="ko-KR" altLang="en-US" smtClean="0"/>
              <a:t>마스터 제목 스타일 편집</a:t>
            </a:r>
            <a:endParaRPr kumimoji="0" lang="en-US"/>
          </a:p>
        </p:txBody>
      </p:sp>
    </p:spTree>
  </p:cSld>
  <p:clrMapOvr>
    <a:overrideClrMapping bg1="dk1" tx1="lt1" bg2="dk2" tx2="lt2" accent1="accent1" accent2="accent2" accent3="accent3" accent4="accent4" accent5="accent5" accent6="accent6" hlink="hlink" folHlink="folHlink"/>
  </p:clrMapOvr>
  <p:transition>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비교">
    <p:bg>
      <p:bgRef idx="1003">
        <a:schemeClr val="bg1"/>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8229600" cy="1143000"/>
          </a:xfrm>
        </p:spPr>
        <p:txBody>
          <a:bodyPr anchor="ctr"/>
          <a:lstStyle>
            <a:lvl1pPr>
              <a:defRPr/>
            </a:lvl1pPr>
            <a:extLst/>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ko-KR" altLang="en-US" smtClean="0"/>
              <a:t>마스터 텍스트 스타일을 편집합니다</a:t>
            </a:r>
          </a:p>
        </p:txBody>
      </p:sp>
      <p:sp>
        <p:nvSpPr>
          <p:cNvPr id="4" name="텍스트 개체 틀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ko-KR" altLang="en-US" smtClean="0"/>
              <a:t>마스터 텍스트 스타일을 편집합니다</a:t>
            </a:r>
          </a:p>
        </p:txBody>
      </p:sp>
      <p:sp>
        <p:nvSpPr>
          <p:cNvPr id="5" name="내용 개체 틀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6" name="내용 개체 틀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7" name="날짜 개체 틀 6"/>
          <p:cNvSpPr>
            <a:spLocks noGrp="1"/>
          </p:cNvSpPr>
          <p:nvPr>
            <p:ph type="dt" sz="half" idx="10"/>
          </p:nvPr>
        </p:nvSpPr>
        <p:spPr/>
        <p:txBody>
          <a:bodyPr/>
          <a:lstStyle>
            <a:extLst/>
          </a:lstStyle>
          <a:p>
            <a:fld id="{ED596B5F-317A-4A98-956D-1C2D4CD8337C}" type="datetimeFigureOut">
              <a:rPr lang="ko-KR" altLang="en-US" smtClean="0"/>
              <a:pPr/>
              <a:t>2011-12-06</a:t>
            </a:fld>
            <a:endParaRPr lang="ko-KR" altLang="en-US"/>
          </a:p>
        </p:txBody>
      </p:sp>
      <p:sp>
        <p:nvSpPr>
          <p:cNvPr id="8" name="바닥글 개체 틀 7"/>
          <p:cNvSpPr>
            <a:spLocks noGrp="1"/>
          </p:cNvSpPr>
          <p:nvPr>
            <p:ph type="ftr" sz="quarter" idx="11"/>
          </p:nvPr>
        </p:nvSpPr>
        <p:spPr/>
        <p:txBody>
          <a:bodyPr/>
          <a:lstStyle>
            <a:extLst/>
          </a:lstStyle>
          <a:p>
            <a:endParaRPr lang="ko-KR" altLang="en-US"/>
          </a:p>
        </p:txBody>
      </p:sp>
      <p:sp>
        <p:nvSpPr>
          <p:cNvPr id="9" name="슬라이드 번호 개체 틀 8"/>
          <p:cNvSpPr>
            <a:spLocks noGrp="1"/>
          </p:cNvSpPr>
          <p:nvPr>
            <p:ph type="sldNum" sz="quarter" idx="12"/>
          </p:nvPr>
        </p:nvSpPr>
        <p:spPr/>
        <p:txBody>
          <a:bodyPr/>
          <a:lstStyle>
            <a:extLst/>
          </a:lstStyle>
          <a:p>
            <a:fld id="{9A632351-9ECC-4CAE-8766-A36B19680A4A}"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transition>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bg>
      <p:bgRef idx="1002">
        <a:schemeClr val="bg1"/>
      </p:bgRef>
    </p:bg>
    <p:spTree>
      <p:nvGrpSpPr>
        <p:cNvPr id="1" name=""/>
        <p:cNvGrpSpPr/>
        <p:nvPr/>
      </p:nvGrpSpPr>
      <p:grpSpPr>
        <a:xfrm>
          <a:off x="0" y="0"/>
          <a:ext cx="0" cy="0"/>
          <a:chOff x="0" y="0"/>
          <a:chExt cx="0" cy="0"/>
        </a:xfrm>
      </p:grpSpPr>
      <p:sp>
        <p:nvSpPr>
          <p:cNvPr id="3" name="날짜 개체 틀 2"/>
          <p:cNvSpPr>
            <a:spLocks noGrp="1"/>
          </p:cNvSpPr>
          <p:nvPr>
            <p:ph type="dt" sz="half" idx="10"/>
          </p:nvPr>
        </p:nvSpPr>
        <p:spPr/>
        <p:txBody>
          <a:bodyPr/>
          <a:lstStyle>
            <a:extLst/>
          </a:lstStyle>
          <a:p>
            <a:fld id="{ED596B5F-317A-4A98-956D-1C2D4CD8337C}" type="datetimeFigureOut">
              <a:rPr lang="ko-KR" altLang="en-US" smtClean="0"/>
              <a:pPr/>
              <a:t>2011-12-06</a:t>
            </a:fld>
            <a:endParaRPr lang="ko-KR" altLang="en-US"/>
          </a:p>
        </p:txBody>
      </p:sp>
      <p:sp>
        <p:nvSpPr>
          <p:cNvPr id="4" name="바닥글 개체 틀 3"/>
          <p:cNvSpPr>
            <a:spLocks noGrp="1"/>
          </p:cNvSpPr>
          <p:nvPr>
            <p:ph type="ftr" sz="quarter" idx="11"/>
          </p:nvPr>
        </p:nvSpPr>
        <p:spPr/>
        <p:txBody>
          <a:bodyPr/>
          <a:lstStyle>
            <a:extLst/>
          </a:lstStyle>
          <a:p>
            <a:endParaRPr lang="ko-KR" altLang="en-US"/>
          </a:p>
        </p:txBody>
      </p:sp>
      <p:sp>
        <p:nvSpPr>
          <p:cNvPr id="5" name="슬라이드 번호 개체 틀 4"/>
          <p:cNvSpPr>
            <a:spLocks noGrp="1"/>
          </p:cNvSpPr>
          <p:nvPr>
            <p:ph type="sldNum" sz="quarter" idx="12"/>
          </p:nvPr>
        </p:nvSpPr>
        <p:spPr/>
        <p:txBody>
          <a:bodyPr/>
          <a:lstStyle>
            <a:extLst/>
          </a:lstStyle>
          <a:p>
            <a:fld id="{9A632351-9ECC-4CAE-8766-A36B19680A4A}" type="slidenum">
              <a:rPr lang="ko-KR" altLang="en-US" smtClean="0"/>
              <a:pPr/>
              <a:t>‹#›</a:t>
            </a:fld>
            <a:endParaRPr lang="ko-KR" altLang="en-US"/>
          </a:p>
        </p:txBody>
      </p:sp>
      <p:sp>
        <p:nvSpPr>
          <p:cNvPr id="6" name="제목 5"/>
          <p:cNvSpPr>
            <a:spLocks noGrp="1"/>
          </p:cNvSpPr>
          <p:nvPr>
            <p:ph type="title"/>
          </p:nvPr>
        </p:nvSpPr>
        <p:spPr/>
        <p:txBody>
          <a:bodyPr rtlCol="0"/>
          <a:lstStyle>
            <a:extLst/>
          </a:lstStyle>
          <a:p>
            <a:r>
              <a:rPr kumimoji="0" lang="ko-KR" altLang="en-US" smtClean="0"/>
              <a:t>마스터 제목 스타일 편집</a:t>
            </a:r>
            <a:endParaRPr kumimoji="0" lang="en-US"/>
          </a:p>
        </p:txBody>
      </p:sp>
    </p:spTree>
  </p:cSld>
  <p:clrMapOvr>
    <a:overrideClrMapping bg1="dk1" tx1="lt1" bg2="dk2" tx2="lt2" accent1="accent1" accent2="accent2" accent3="accent3" accent4="accent4" accent5="accent5" accent6="accent6" hlink="hlink" folHlink="folHlink"/>
  </p:clrMapOvr>
  <p:transition>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extLst/>
          </a:lstStyle>
          <a:p>
            <a:fld id="{ED596B5F-317A-4A98-956D-1C2D4CD8337C}" type="datetimeFigureOut">
              <a:rPr lang="ko-KR" altLang="en-US" smtClean="0"/>
              <a:pPr/>
              <a:t>2011-12-06</a:t>
            </a:fld>
            <a:endParaRPr lang="ko-KR" altLang="en-US"/>
          </a:p>
        </p:txBody>
      </p:sp>
      <p:sp>
        <p:nvSpPr>
          <p:cNvPr id="3" name="바닥글 개체 틀 2"/>
          <p:cNvSpPr>
            <a:spLocks noGrp="1"/>
          </p:cNvSpPr>
          <p:nvPr>
            <p:ph type="ftr" sz="quarter" idx="11"/>
          </p:nvPr>
        </p:nvSpPr>
        <p:spPr/>
        <p:txBody>
          <a:bodyPr/>
          <a:lstStyle>
            <a:extLst/>
          </a:lstStyle>
          <a:p>
            <a:endParaRPr lang="ko-KR" altLang="en-US"/>
          </a:p>
        </p:txBody>
      </p:sp>
      <p:sp>
        <p:nvSpPr>
          <p:cNvPr id="4" name="슬라이드 번호 개체 틀 3"/>
          <p:cNvSpPr>
            <a:spLocks noGrp="1"/>
          </p:cNvSpPr>
          <p:nvPr>
            <p:ph type="sldNum" sz="quarter" idx="12"/>
          </p:nvPr>
        </p:nvSpPr>
        <p:spPr/>
        <p:txBody>
          <a:bodyPr/>
          <a:lstStyle>
            <a:extLst/>
          </a:lstStyle>
          <a:p>
            <a:fld id="{9A632351-9ECC-4CAE-8766-A36B19680A4A}" type="slidenum">
              <a:rPr lang="ko-KR" altLang="en-US" smtClean="0"/>
              <a:pPr/>
              <a:t>‹#›</a:t>
            </a:fld>
            <a:endParaRPr lang="ko-KR" altLang="en-US"/>
          </a:p>
        </p:txBody>
      </p:sp>
    </p:spTree>
  </p:cSld>
  <p:clrMapOvr>
    <a:masterClrMapping/>
  </p:clrMapOvr>
  <p:transition>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캡션 있는 콘텐츠">
    <p:bg>
      <p:bgRef idx="1003">
        <a:schemeClr val="bg1"/>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ko-KR" altLang="en-US" smtClean="0"/>
              <a:t>마스터 제목 스타일 편집</a:t>
            </a:r>
            <a:endParaRPr kumimoji="0" lang="en-US"/>
          </a:p>
        </p:txBody>
      </p:sp>
      <p:sp>
        <p:nvSpPr>
          <p:cNvPr id="3" name="텍스트 개체 틀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ko-KR" altLang="en-US" smtClean="0"/>
              <a:t>마스터 텍스트 스타일을 편집합니다</a:t>
            </a:r>
          </a:p>
        </p:txBody>
      </p:sp>
      <p:sp>
        <p:nvSpPr>
          <p:cNvPr id="4" name="내용 개체 틀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날짜 개체 틀 4"/>
          <p:cNvSpPr>
            <a:spLocks noGrp="1"/>
          </p:cNvSpPr>
          <p:nvPr>
            <p:ph type="dt" sz="half" idx="10"/>
          </p:nvPr>
        </p:nvSpPr>
        <p:spPr>
          <a:xfrm>
            <a:off x="6727032" y="6407944"/>
            <a:ext cx="1920240" cy="365760"/>
          </a:xfrm>
        </p:spPr>
        <p:txBody>
          <a:bodyPr/>
          <a:lstStyle>
            <a:extLst/>
          </a:lstStyle>
          <a:p>
            <a:fld id="{ED596B5F-317A-4A98-956D-1C2D4CD8337C}" type="datetimeFigureOut">
              <a:rPr lang="ko-KR" altLang="en-US" smtClean="0"/>
              <a:pPr/>
              <a:t>2011-12-06</a:t>
            </a:fld>
            <a:endParaRPr lang="ko-KR" altLang="en-US"/>
          </a:p>
        </p:txBody>
      </p:sp>
      <p:sp>
        <p:nvSpPr>
          <p:cNvPr id="6" name="바닥글 개체 틀 5"/>
          <p:cNvSpPr>
            <a:spLocks noGrp="1"/>
          </p:cNvSpPr>
          <p:nvPr>
            <p:ph type="ftr" sz="quarter" idx="11"/>
          </p:nvPr>
        </p:nvSpPr>
        <p:spPr/>
        <p:txBody>
          <a:bodyPr/>
          <a:lstStyle>
            <a:extLst/>
          </a:lstStyle>
          <a:p>
            <a:endParaRPr lang="ko-KR" altLang="en-US"/>
          </a:p>
        </p:txBody>
      </p:sp>
      <p:sp>
        <p:nvSpPr>
          <p:cNvPr id="7" name="슬라이드 번호 개체 틀 6"/>
          <p:cNvSpPr>
            <a:spLocks noGrp="1"/>
          </p:cNvSpPr>
          <p:nvPr>
            <p:ph type="sldNum" sz="quarter" idx="12"/>
          </p:nvPr>
        </p:nvSpPr>
        <p:spPr/>
        <p:txBody>
          <a:bodyPr/>
          <a:lstStyle>
            <a:extLst/>
          </a:lstStyle>
          <a:p>
            <a:fld id="{9A632351-9ECC-4CAE-8766-A36B19680A4A}"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transition>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캡션 있는 그림">
    <p:bg>
      <p:bgRef idx="1002">
        <a:schemeClr val="bg1"/>
      </p:bgRef>
    </p:bg>
    <p:spTree>
      <p:nvGrpSpPr>
        <p:cNvPr id="1" name=""/>
        <p:cNvGrpSpPr/>
        <p:nvPr/>
      </p:nvGrpSpPr>
      <p:grpSpPr>
        <a:xfrm>
          <a:off x="0" y="0"/>
          <a:ext cx="0" cy="0"/>
          <a:chOff x="0" y="0"/>
          <a:chExt cx="0" cy="0"/>
        </a:xfrm>
      </p:grpSpPr>
      <p:sp>
        <p:nvSpPr>
          <p:cNvPr id="4" name="텍스트 개체 틀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ko-KR" altLang="en-US" smtClean="0"/>
              <a:t>마스터 텍스트 스타일을 편집합니다</a:t>
            </a:r>
          </a:p>
        </p:txBody>
      </p:sp>
      <p:sp>
        <p:nvSpPr>
          <p:cNvPr id="3" name="그림 개체 틀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ko-KR" altLang="en-US" smtClean="0"/>
              <a:t>그림을 추가하려면 아이콘을 클릭하십시오</a:t>
            </a:r>
            <a:endParaRPr kumimoji="0" lang="en-US" dirty="0"/>
          </a:p>
        </p:txBody>
      </p:sp>
      <p:sp>
        <p:nvSpPr>
          <p:cNvPr id="5" name="날짜 개체 틀 4"/>
          <p:cNvSpPr>
            <a:spLocks noGrp="1"/>
          </p:cNvSpPr>
          <p:nvPr>
            <p:ph type="dt" sz="half" idx="10"/>
          </p:nvPr>
        </p:nvSpPr>
        <p:spPr/>
        <p:txBody>
          <a:bodyPr/>
          <a:lstStyle>
            <a:lvl1pPr>
              <a:defRPr>
                <a:solidFill>
                  <a:schemeClr val="tx1"/>
                </a:solidFill>
              </a:defRPr>
            </a:lvl1pPr>
            <a:extLst/>
          </a:lstStyle>
          <a:p>
            <a:fld id="{ED596B5F-317A-4A98-956D-1C2D4CD8337C}" type="datetimeFigureOut">
              <a:rPr lang="ko-KR" altLang="en-US" smtClean="0"/>
              <a:pPr/>
              <a:t>2011-12-06</a:t>
            </a:fld>
            <a:endParaRPr lang="ko-KR" altLang="en-US"/>
          </a:p>
        </p:txBody>
      </p:sp>
      <p:sp>
        <p:nvSpPr>
          <p:cNvPr id="6" name="바닥글 개체 틀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ko-KR" altLang="en-US"/>
          </a:p>
        </p:txBody>
      </p:sp>
      <p:sp>
        <p:nvSpPr>
          <p:cNvPr id="7" name="슬라이드 번호 개체 틀 6"/>
          <p:cNvSpPr>
            <a:spLocks noGrp="1"/>
          </p:cNvSpPr>
          <p:nvPr>
            <p:ph type="sldNum" sz="quarter" idx="12"/>
          </p:nvPr>
        </p:nvSpPr>
        <p:spPr/>
        <p:txBody>
          <a:bodyPr/>
          <a:lstStyle>
            <a:lvl1pPr>
              <a:defRPr>
                <a:solidFill>
                  <a:schemeClr val="tx1"/>
                </a:solidFill>
              </a:defRPr>
            </a:lvl1pPr>
            <a:extLst/>
          </a:lstStyle>
          <a:p>
            <a:fld id="{9A632351-9ECC-4CAE-8766-A36B19680A4A}" type="slidenum">
              <a:rPr lang="ko-KR" altLang="en-US" smtClean="0"/>
              <a:pPr/>
              <a:t>‹#›</a:t>
            </a:fld>
            <a:endParaRPr lang="ko-KR" altLang="en-US"/>
          </a:p>
        </p:txBody>
      </p:sp>
      <p:sp>
        <p:nvSpPr>
          <p:cNvPr id="2" name="제목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ko-KR" altLang="en-US" smtClean="0"/>
              <a:t>마스터 제목 스타일 편집</a:t>
            </a:r>
            <a:endParaRPr kumimoji="0" lang="en-US"/>
          </a:p>
        </p:txBody>
      </p:sp>
      <p:sp>
        <p:nvSpPr>
          <p:cNvPr id="8" name="자유형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자유형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직각 삼각형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직선 연결선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갈매기형 수장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갈매기형 수장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자유형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자유형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직각 삼각형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직선 연결선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제목 개체 틀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ko-KR" altLang="en-US" smtClean="0"/>
              <a:t>마스터 제목 스타일 편집</a:t>
            </a:r>
            <a:endParaRPr kumimoji="0" lang="en-US"/>
          </a:p>
        </p:txBody>
      </p:sp>
      <p:sp>
        <p:nvSpPr>
          <p:cNvPr id="30" name="텍스트 개체 틀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ko-KR" altLang="en-US" smtClean="0"/>
              <a:t>마스터 텍스트 스타일을 편집합니다</a:t>
            </a:r>
          </a:p>
          <a:p>
            <a:pPr lvl="1" eaLnBrk="1" latinLnBrk="0" hangingPunct="1"/>
            <a:r>
              <a:rPr kumimoji="0" lang="ko-KR" altLang="en-US" smtClean="0"/>
              <a:t>둘째 수준</a:t>
            </a:r>
          </a:p>
          <a:p>
            <a:pPr lvl="2" eaLnBrk="1" latinLnBrk="0" hangingPunct="1"/>
            <a:r>
              <a:rPr kumimoji="0" lang="ko-KR" altLang="en-US" smtClean="0"/>
              <a:t>셋째 수준</a:t>
            </a:r>
          </a:p>
          <a:p>
            <a:pPr lvl="3" eaLnBrk="1" latinLnBrk="0" hangingPunct="1"/>
            <a:r>
              <a:rPr kumimoji="0" lang="ko-KR" altLang="en-US" smtClean="0"/>
              <a:t>넷째 수준</a:t>
            </a:r>
          </a:p>
          <a:p>
            <a:pPr lvl="4" eaLnBrk="1" latinLnBrk="0" hangingPunct="1"/>
            <a:r>
              <a:rPr kumimoji="0" lang="ko-KR" altLang="en-US" smtClean="0"/>
              <a:t>다섯째 수준</a:t>
            </a:r>
            <a:endParaRPr kumimoji="0" lang="en-US"/>
          </a:p>
        </p:txBody>
      </p:sp>
      <p:sp>
        <p:nvSpPr>
          <p:cNvPr id="10" name="날짜 개체 틀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D596B5F-317A-4A98-956D-1C2D4CD8337C}" type="datetimeFigureOut">
              <a:rPr lang="ko-KR" altLang="en-US" smtClean="0"/>
              <a:pPr/>
              <a:t>2011-12-06</a:t>
            </a:fld>
            <a:endParaRPr lang="ko-KR" altLang="en-US"/>
          </a:p>
        </p:txBody>
      </p:sp>
      <p:sp>
        <p:nvSpPr>
          <p:cNvPr id="22" name="바닥글 개체 틀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ko-KR" altLang="en-US"/>
          </a:p>
        </p:txBody>
      </p:sp>
      <p:sp>
        <p:nvSpPr>
          <p:cNvPr id="18" name="슬라이드 번호 개체 틀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A632351-9ECC-4CAE-8766-A36B19680A4A}"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split orient="vert"/>
  </p:transition>
  <p:txStyles>
    <p:titleStyle>
      <a:lvl1pPr algn="l" rtl="0" eaLnBrk="1" latinLnBrk="1"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1"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1"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1"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1"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1"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1"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1"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1"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1"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571472" y="1142984"/>
            <a:ext cx="7772400" cy="1082056"/>
          </a:xfrm>
        </p:spPr>
        <p:txBody>
          <a:bodyPr>
            <a:normAutofit/>
          </a:bodyPr>
          <a:lstStyle/>
          <a:p>
            <a:pPr algn="ctr"/>
            <a:r>
              <a:rPr lang="en-US" altLang="ko-KR" sz="6000" dirty="0" smtClean="0">
                <a:ln>
                  <a:gradFill>
                    <a:gsLst>
                      <a:gs pos="0">
                        <a:schemeClr val="accent1">
                          <a:lumMod val="75000"/>
                        </a:schemeClr>
                      </a:gs>
                      <a:gs pos="50000">
                        <a:schemeClr val="accent1">
                          <a:tint val="44500"/>
                          <a:satMod val="160000"/>
                        </a:schemeClr>
                      </a:gs>
                      <a:gs pos="100000">
                        <a:schemeClr val="accent1">
                          <a:tint val="23500"/>
                          <a:satMod val="160000"/>
                        </a:schemeClr>
                      </a:gs>
                    </a:gsLst>
                    <a:lin ang="5400000" scaled="0"/>
                  </a:gradFill>
                </a:ln>
                <a:solidFill>
                  <a:schemeClr val="tx1"/>
                </a:solidFill>
                <a:effectLst/>
                <a:latin typeface="맑은 고딕" pitchFamily="50" charset="-127"/>
                <a:ea typeface="맑은 고딕" pitchFamily="50" charset="-127"/>
              </a:rPr>
              <a:t>Chapter3. Cambodia</a:t>
            </a:r>
            <a:endParaRPr lang="ko-KR" altLang="en-US" sz="6000" dirty="0">
              <a:ln>
                <a:gradFill>
                  <a:gsLst>
                    <a:gs pos="0">
                      <a:schemeClr val="accent1">
                        <a:lumMod val="75000"/>
                      </a:schemeClr>
                    </a:gs>
                    <a:gs pos="50000">
                      <a:schemeClr val="accent1">
                        <a:tint val="44500"/>
                        <a:satMod val="160000"/>
                      </a:schemeClr>
                    </a:gs>
                    <a:gs pos="100000">
                      <a:schemeClr val="accent1">
                        <a:tint val="23500"/>
                        <a:satMod val="160000"/>
                      </a:schemeClr>
                    </a:gs>
                  </a:gsLst>
                  <a:lin ang="5400000" scaled="0"/>
                </a:gradFill>
              </a:ln>
              <a:solidFill>
                <a:schemeClr val="tx1"/>
              </a:solidFill>
              <a:effectLst/>
              <a:latin typeface="맑은 고딕" pitchFamily="50" charset="-127"/>
              <a:ea typeface="맑은 고딕" pitchFamily="50" charset="-127"/>
            </a:endParaRPr>
          </a:p>
        </p:txBody>
      </p:sp>
      <p:sp>
        <p:nvSpPr>
          <p:cNvPr id="3" name="부제목 2"/>
          <p:cNvSpPr>
            <a:spLocks noGrp="1"/>
          </p:cNvSpPr>
          <p:nvPr>
            <p:ph type="subTitle" idx="1"/>
          </p:nvPr>
        </p:nvSpPr>
        <p:spPr>
          <a:xfrm>
            <a:off x="571472" y="3786190"/>
            <a:ext cx="7772400" cy="1199704"/>
          </a:xfrm>
        </p:spPr>
        <p:txBody>
          <a:bodyPr>
            <a:normAutofit/>
            <a:scene3d>
              <a:camera prst="orthographicFront"/>
              <a:lightRig rig="twoPt" dir="t">
                <a:rot lat="0" lon="0" rev="1800000"/>
              </a:lightRig>
            </a:scene3d>
            <a:sp3d prstMaterial="flat"/>
          </a:bodyPr>
          <a:lstStyle/>
          <a:p>
            <a:pPr algn="ctr"/>
            <a:r>
              <a:rPr lang="pl-PL" sz="3200" b="1" dirty="0" smtClean="0">
                <a:ln cmpd="dbl">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solidFill>
                  <a:schemeClr val="tx1"/>
                </a:solidFill>
                <a:latin typeface="맑은 고딕" pitchFamily="50" charset="-127"/>
                <a:ea typeface="맑은 고딕" pitchFamily="50" charset="-127"/>
              </a:rPr>
              <a:t>21107839 </a:t>
            </a:r>
            <a:endParaRPr lang="en-US" sz="3200" b="1" dirty="0" smtClean="0">
              <a:ln cmpd="dbl">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solidFill>
                <a:schemeClr val="tx1"/>
              </a:solidFill>
              <a:latin typeface="맑은 고딕" pitchFamily="50" charset="-127"/>
              <a:ea typeface="맑은 고딕" pitchFamily="50" charset="-127"/>
            </a:endParaRPr>
          </a:p>
          <a:p>
            <a:pPr algn="ctr"/>
            <a:r>
              <a:rPr lang="ko-KR" altLang="en-US" sz="3200" b="1" dirty="0" smtClean="0">
                <a:ln cmpd="dbl">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solidFill>
                  <a:schemeClr val="tx1"/>
                </a:solidFill>
                <a:latin typeface="맑은 고딕" pitchFamily="50" charset="-127"/>
                <a:ea typeface="맑은 고딕" pitchFamily="50" charset="-127"/>
              </a:rPr>
              <a:t>발표자</a:t>
            </a:r>
            <a:r>
              <a:rPr lang="en-US" altLang="ko-KR" sz="3200" b="1" dirty="0" smtClean="0">
                <a:ln cmpd="dbl">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solidFill>
                  <a:schemeClr val="tx1"/>
                </a:solidFill>
                <a:latin typeface="맑은 고딕" pitchFamily="50" charset="-127"/>
                <a:ea typeface="맑은 고딕" pitchFamily="50" charset="-127"/>
              </a:rPr>
              <a:t>: </a:t>
            </a:r>
            <a:r>
              <a:rPr lang="ko-KR" altLang="en-US" sz="3200" b="1" dirty="0" smtClean="0">
                <a:ln cmpd="dbl">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solidFill>
                  <a:schemeClr val="tx1"/>
                </a:solidFill>
                <a:latin typeface="맑은 고딕" pitchFamily="50" charset="-127"/>
                <a:ea typeface="맑은 고딕" pitchFamily="50" charset="-127"/>
              </a:rPr>
              <a:t>김찬미</a:t>
            </a:r>
            <a:endParaRPr lang="pl-PL" sz="3200" b="1" dirty="0" smtClean="0">
              <a:ln cmpd="dbl">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solidFill>
                <a:schemeClr val="tx1"/>
              </a:solidFill>
              <a:latin typeface="맑은 고딕" pitchFamily="50" charset="-127"/>
              <a:ea typeface="맑은 고딕" pitchFamily="50" charset="-127"/>
            </a:endParaRPr>
          </a:p>
          <a:p>
            <a:pPr algn="ctr"/>
            <a:endParaRPr lang="ko-KR" altLang="en-US" dirty="0">
              <a:ln cmpd="dbl">
                <a:solidFill>
                  <a:schemeClr val="tx1"/>
                </a:solidFill>
              </a:ln>
            </a:endParaRPr>
          </a:p>
        </p:txBody>
      </p:sp>
    </p:spTree>
  </p:cSld>
  <p:clrMapOvr>
    <a:masterClrMapping/>
  </p:clrMapOvr>
  <p:transition>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a:xfrm>
            <a:off x="571472" y="1357298"/>
            <a:ext cx="8229600" cy="4525963"/>
          </a:xfrm>
          <a:scene3d>
            <a:camera prst="orthographicFront"/>
            <a:lightRig rig="threePt" dir="t"/>
          </a:scene3d>
          <a:sp3d>
            <a:bevelT prst="convex"/>
          </a:sp3d>
        </p:spPr>
        <p:txBody>
          <a:bodyPr>
            <a:normAutofit/>
          </a:bodyPr>
          <a:lstStyle/>
          <a:p>
            <a:pPr algn="ctr"/>
            <a:endParaRPr lang="en-US" altLang="ko-KR" sz="8000" dirty="0" smtClean="0"/>
          </a:p>
          <a:p>
            <a:pPr algn="ctr">
              <a:buNone/>
            </a:pPr>
            <a:r>
              <a:rPr lang="en-US" altLang="ko-KR" sz="8000" dirty="0" smtClean="0">
                <a:effectLst>
                  <a:outerShdw blurRad="75057" dist="38100" dir="5400000" sy="-20000" rotWithShape="0">
                    <a:srgbClr val="FF0000"/>
                  </a:outerShdw>
                </a:effectLst>
              </a:rPr>
              <a:t>Thank you ~</a:t>
            </a:r>
            <a:r>
              <a:rPr lang="ko-KR" altLang="en-US" sz="8000" dirty="0" smtClean="0">
                <a:effectLst>
                  <a:outerShdw blurRad="75057" dist="38100" dir="5400000" sy="-20000" rotWithShape="0">
                    <a:srgbClr val="FF0000"/>
                  </a:outerShdw>
                </a:effectLst>
              </a:rPr>
              <a:t>♡</a:t>
            </a:r>
            <a:endParaRPr lang="ko-KR" altLang="en-US" sz="8000" dirty="0">
              <a:effectLst>
                <a:outerShdw blurRad="75057" dist="38100" dir="5400000" sy="-20000" rotWithShape="0">
                  <a:srgbClr val="FF0000"/>
                </a:outerShdw>
              </a:effectLst>
            </a:endParaRPr>
          </a:p>
        </p:txBody>
      </p:sp>
    </p:spTree>
  </p:cSld>
  <p:clrMapOvr>
    <a:masterClrMapping/>
  </p:clrMapOvr>
  <p:transition>
    <p:split orient="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내용 개체 틀 3"/>
          <p:cNvSpPr>
            <a:spLocks noGrp="1"/>
          </p:cNvSpPr>
          <p:nvPr>
            <p:ph idx="1"/>
          </p:nvPr>
        </p:nvSpPr>
        <p:spPr>
          <a:xfrm>
            <a:off x="428596" y="1357298"/>
            <a:ext cx="8229600" cy="5097467"/>
          </a:xfrm>
        </p:spPr>
        <p:txBody>
          <a:bodyPr>
            <a:normAutofit fontScale="85000" lnSpcReduction="20000"/>
          </a:bodyPr>
          <a:lstStyle/>
          <a:p>
            <a:pPr algn="ctr"/>
            <a:r>
              <a:rPr lang="en-US" b="1" dirty="0" smtClean="0"/>
              <a:t>Historical Perspective</a:t>
            </a:r>
            <a:endParaRPr lang="en-US" dirty="0" smtClean="0"/>
          </a:p>
          <a:p>
            <a:pPr algn="ctr"/>
            <a:endParaRPr lang="en-US" b="1" dirty="0" smtClean="0"/>
          </a:p>
          <a:p>
            <a:pPr algn="ctr"/>
            <a:r>
              <a:rPr lang="en-US" b="1" dirty="0" smtClean="0"/>
              <a:t>Cambodia at a Glance</a:t>
            </a:r>
            <a:endParaRPr lang="en-US" dirty="0" smtClean="0"/>
          </a:p>
          <a:p>
            <a:pPr algn="ctr"/>
            <a:endParaRPr lang="en-US" b="1" dirty="0" smtClean="0"/>
          </a:p>
          <a:p>
            <a:pPr algn="ctr"/>
            <a:r>
              <a:rPr lang="en-US" b="1" dirty="0" smtClean="0"/>
              <a:t>The Cambodian Civil Service</a:t>
            </a:r>
            <a:endParaRPr lang="en-US" dirty="0" smtClean="0"/>
          </a:p>
          <a:p>
            <a:pPr algn="ctr"/>
            <a:endParaRPr lang="en-US" b="1" dirty="0" smtClean="0"/>
          </a:p>
          <a:p>
            <a:pPr algn="ctr"/>
            <a:r>
              <a:rPr lang="en-US" b="1" dirty="0" smtClean="0"/>
              <a:t>Current public Administration Reform: The Situation</a:t>
            </a:r>
          </a:p>
          <a:p>
            <a:pPr algn="ctr"/>
            <a:endParaRPr lang="en-US" b="1" dirty="0" smtClean="0"/>
          </a:p>
          <a:p>
            <a:pPr algn="ctr"/>
            <a:r>
              <a:rPr lang="en-US" b="1" dirty="0" smtClean="0"/>
              <a:t>Public Administration Reform: The Vision and the Situation</a:t>
            </a:r>
            <a:endParaRPr lang="en-US" dirty="0" smtClean="0"/>
          </a:p>
          <a:p>
            <a:pPr algn="ctr"/>
            <a:endParaRPr lang="en-US" b="1" dirty="0" smtClean="0"/>
          </a:p>
          <a:p>
            <a:pPr algn="ctr"/>
            <a:r>
              <a:rPr lang="en-US" b="1" dirty="0" smtClean="0"/>
              <a:t>Performance and Accountability </a:t>
            </a:r>
            <a:endParaRPr lang="en-US" b="1" dirty="0" smtClean="0"/>
          </a:p>
          <a:p>
            <a:pPr algn="ctr"/>
            <a:endParaRPr lang="en-US" dirty="0" smtClean="0"/>
          </a:p>
          <a:p>
            <a:pPr algn="ctr"/>
            <a:r>
              <a:rPr lang="en-US" b="1" dirty="0" smtClean="0"/>
              <a:t>Conclusion</a:t>
            </a:r>
            <a:endParaRPr lang="en-US" dirty="0" smtClean="0"/>
          </a:p>
          <a:p>
            <a:endParaRPr lang="en-US" dirty="0" smtClean="0"/>
          </a:p>
          <a:p>
            <a:pPr>
              <a:buNone/>
            </a:pPr>
            <a:endParaRPr lang="en-US" dirty="0" smtClean="0"/>
          </a:p>
          <a:p>
            <a:endParaRPr lang="ko-KR" altLang="en-US" dirty="0"/>
          </a:p>
        </p:txBody>
      </p:sp>
      <p:sp>
        <p:nvSpPr>
          <p:cNvPr id="5" name="TextBox 4"/>
          <p:cNvSpPr txBox="1"/>
          <p:nvPr/>
        </p:nvSpPr>
        <p:spPr>
          <a:xfrm>
            <a:off x="2643174" y="571480"/>
            <a:ext cx="4143404" cy="584775"/>
          </a:xfrm>
          <a:prstGeom prst="rect">
            <a:avLst/>
          </a:prstGeom>
          <a:noFill/>
        </p:spPr>
        <p:txBody>
          <a:bodyPr wrap="square" rtlCol="0">
            <a:spAutoFit/>
          </a:bodyPr>
          <a:lstStyle/>
          <a:p>
            <a:pPr algn="ctr"/>
            <a:r>
              <a:rPr lang="en-US" sz="3200" dirty="0" smtClean="0">
                <a:ln cmpd="dbl">
                  <a:solidFill>
                    <a:schemeClr val="tx1"/>
                  </a:solidFill>
                </a:ln>
                <a:effectLst>
                  <a:outerShdw blurRad="50800" dist="50800" dir="5400000" algn="ctr" rotWithShape="0">
                    <a:schemeClr val="accent2">
                      <a:lumMod val="40000"/>
                      <a:lumOff val="60000"/>
                      <a:alpha val="79000"/>
                    </a:schemeClr>
                  </a:outerShdw>
                </a:effectLst>
              </a:rPr>
              <a:t>Table of Contents</a:t>
            </a:r>
            <a:endParaRPr lang="en-US" sz="3200" dirty="0">
              <a:ln cmpd="dbl">
                <a:solidFill>
                  <a:schemeClr val="tx1"/>
                </a:solidFill>
              </a:ln>
              <a:effectLst>
                <a:outerShdw blurRad="50800" dist="50800" dir="5400000" algn="ctr" rotWithShape="0">
                  <a:schemeClr val="accent2">
                    <a:lumMod val="40000"/>
                    <a:lumOff val="60000"/>
                    <a:alpha val="79000"/>
                  </a:schemeClr>
                </a:outerShdw>
              </a:effectLst>
            </a:endParaRPr>
          </a:p>
        </p:txBody>
      </p:sp>
    </p:spTree>
  </p:cSld>
  <p:clrMapOvr>
    <a:masterClrMapping/>
  </p:clrMapOvr>
  <p:transition>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내용 개체 틀 3" descr="1393899.jpg"/>
          <p:cNvPicPr>
            <a:picLocks noGrp="1" noChangeAspect="1"/>
          </p:cNvPicPr>
          <p:nvPr>
            <p:ph idx="1"/>
          </p:nvPr>
        </p:nvPicPr>
        <p:blipFill>
          <a:blip r:embed="rId2">
            <a:lum bright="63000"/>
          </a:blip>
          <a:stretch>
            <a:fillRect/>
          </a:stretch>
        </p:blipFill>
        <p:spPr>
          <a:xfrm>
            <a:off x="1071538" y="1214422"/>
            <a:ext cx="6806650" cy="4543439"/>
          </a:xfrm>
        </p:spPr>
      </p:pic>
      <p:sp>
        <p:nvSpPr>
          <p:cNvPr id="3" name="제목 2"/>
          <p:cNvSpPr>
            <a:spLocks noGrp="1"/>
          </p:cNvSpPr>
          <p:nvPr>
            <p:ph type="title"/>
          </p:nvPr>
        </p:nvSpPr>
        <p:spPr>
          <a:effectLst>
            <a:outerShdw blurRad="50800" dist="50800" dir="5400000" algn="ctr" rotWithShape="0">
              <a:schemeClr val="accent2">
                <a:lumMod val="40000"/>
                <a:lumOff val="60000"/>
              </a:schemeClr>
            </a:outerShdw>
          </a:effectLst>
        </p:spPr>
        <p:txBody>
          <a:bodyPr>
            <a:normAutofit fontScale="90000"/>
          </a:bodyPr>
          <a:lstStyle/>
          <a:p>
            <a:pPr algn="ctr"/>
            <a:r>
              <a:rPr lang="en-US" dirty="0" smtClean="0">
                <a:solidFill>
                  <a:schemeClr val="tx1"/>
                </a:solidFill>
              </a:rPr>
              <a:t/>
            </a:r>
            <a:br>
              <a:rPr lang="en-US" dirty="0" smtClean="0">
                <a:solidFill>
                  <a:schemeClr val="tx1"/>
                </a:solidFill>
              </a:rPr>
            </a:br>
            <a:r>
              <a:rPr lang="en-US" dirty="0" smtClean="0">
                <a:solidFill>
                  <a:schemeClr val="tx1"/>
                </a:solidFill>
              </a:rPr>
              <a:t>Historical Perspective</a:t>
            </a:r>
            <a:br>
              <a:rPr lang="en-US" dirty="0" smtClean="0">
                <a:solidFill>
                  <a:schemeClr val="tx1"/>
                </a:solidFill>
              </a:rPr>
            </a:br>
            <a:endParaRPr lang="ko-KR" altLang="en-US" dirty="0">
              <a:solidFill>
                <a:schemeClr val="tx1"/>
              </a:solidFill>
            </a:endParaRPr>
          </a:p>
        </p:txBody>
      </p:sp>
      <p:sp>
        <p:nvSpPr>
          <p:cNvPr id="5" name="TextBox 4"/>
          <p:cNvSpPr txBox="1"/>
          <p:nvPr/>
        </p:nvSpPr>
        <p:spPr>
          <a:xfrm>
            <a:off x="1428728" y="1285860"/>
            <a:ext cx="6215106" cy="4801314"/>
          </a:xfrm>
          <a:prstGeom prst="rect">
            <a:avLst/>
          </a:prstGeom>
          <a:noFill/>
        </p:spPr>
        <p:txBody>
          <a:bodyPr wrap="square" rtlCol="0">
            <a:spAutoFit/>
          </a:bodyPr>
          <a:lstStyle/>
          <a:p>
            <a:pPr algn="ctr"/>
            <a:r>
              <a:rPr lang="en-US" dirty="0" smtClean="0"/>
              <a:t>Following years of war and devastation, the Paris Peace Accords were signed in 1991.</a:t>
            </a:r>
          </a:p>
          <a:p>
            <a:pPr algn="ctr"/>
            <a:r>
              <a:rPr lang="en-US" dirty="0" smtClean="0"/>
              <a:t>Free and fair elections, a necessary first step, were held in May 1993.</a:t>
            </a:r>
          </a:p>
          <a:p>
            <a:pPr algn="ctr"/>
            <a:r>
              <a:rPr lang="en-US" dirty="0" smtClean="0"/>
              <a:t>Following a national conference on reforming the Civil Service, the Royal Government updated the National Program for Administrative Reform in 2004. The focus was on Serving people Better. The council for Administrative Reform set out to articulate a policy framework and implementation plan to guide the reform into the medium term to support the implementation of the National Strategic Development plan 2006~2010. </a:t>
            </a:r>
          </a:p>
          <a:p>
            <a:pPr algn="ctr"/>
            <a:r>
              <a:rPr lang="en-US" dirty="0" smtClean="0"/>
              <a:t>After the 2008 elections, with sound and sustainable foundations in place, the reform is currently at a crossroads to further deepen and widen its reach.</a:t>
            </a:r>
          </a:p>
          <a:p>
            <a:endParaRPr lang="en-US" dirty="0" smtClean="0"/>
          </a:p>
          <a:p>
            <a:endParaRPr lang="ko-KR" altLang="en-US" dirty="0"/>
          </a:p>
        </p:txBody>
      </p:sp>
    </p:spTree>
  </p:cSld>
  <p:clrMapOvr>
    <a:masterClrMapping/>
  </p:clrMapOvr>
  <p:transition>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그림 3" descr="gggggggg.JPG"/>
          <p:cNvPicPr>
            <a:picLocks noChangeAspect="1"/>
          </p:cNvPicPr>
          <p:nvPr/>
        </p:nvPicPr>
        <p:blipFill>
          <a:blip r:embed="rId2">
            <a:lum bright="4000"/>
          </a:blip>
          <a:stretch>
            <a:fillRect/>
          </a:stretch>
        </p:blipFill>
        <p:spPr>
          <a:xfrm>
            <a:off x="2357422" y="214290"/>
            <a:ext cx="4572032" cy="2508086"/>
          </a:xfrm>
          <a:prstGeom prst="rect">
            <a:avLst/>
          </a:prstGeom>
        </p:spPr>
      </p:pic>
      <p:sp>
        <p:nvSpPr>
          <p:cNvPr id="2" name="내용 개체 틀 1"/>
          <p:cNvSpPr>
            <a:spLocks noGrp="1"/>
          </p:cNvSpPr>
          <p:nvPr>
            <p:ph idx="1"/>
          </p:nvPr>
        </p:nvSpPr>
        <p:spPr>
          <a:xfrm>
            <a:off x="571472" y="2071678"/>
            <a:ext cx="8229600" cy="4525963"/>
          </a:xfrm>
        </p:spPr>
        <p:txBody>
          <a:bodyPr/>
          <a:lstStyle/>
          <a:p>
            <a:pPr algn="ctr">
              <a:buNone/>
            </a:pPr>
            <a:r>
              <a:rPr lang="en-US" dirty="0" smtClean="0"/>
              <a:t>The Kingdom of Cambodia is a unitary state and a pluralist democracy.</a:t>
            </a:r>
          </a:p>
          <a:p>
            <a:pPr algn="ctr">
              <a:buNone/>
            </a:pPr>
            <a:r>
              <a:rPr lang="en-US" dirty="0" smtClean="0"/>
              <a:t>The National Assembly and the Senate anchor </a:t>
            </a:r>
          </a:p>
          <a:p>
            <a:pPr algn="ctr">
              <a:buNone/>
            </a:pPr>
            <a:r>
              <a:rPr lang="en-US" dirty="0" smtClean="0"/>
              <a:t>the Legislative Branch. </a:t>
            </a:r>
          </a:p>
          <a:p>
            <a:pPr algn="ctr">
              <a:buNone/>
            </a:pPr>
            <a:r>
              <a:rPr lang="en-US" dirty="0" smtClean="0"/>
              <a:t>Cambodia is a market-based economy. Cambodian areas are divided into 23 provinces and </a:t>
            </a:r>
          </a:p>
          <a:p>
            <a:pPr algn="ctr">
              <a:buNone/>
            </a:pPr>
            <a:r>
              <a:rPr lang="en-US" dirty="0" smtClean="0"/>
              <a:t>the capital. Municipalities and Districts are second-level administrative divisions of </a:t>
            </a:r>
          </a:p>
          <a:p>
            <a:pPr algn="ctr">
              <a:buNone/>
            </a:pPr>
            <a:r>
              <a:rPr lang="en-US" dirty="0" smtClean="0"/>
              <a:t>Cambodia.</a:t>
            </a:r>
          </a:p>
          <a:p>
            <a:endParaRPr lang="ko-KR" altLang="en-US" dirty="0"/>
          </a:p>
        </p:txBody>
      </p:sp>
      <p:sp>
        <p:nvSpPr>
          <p:cNvPr id="3" name="제목 2"/>
          <p:cNvSpPr>
            <a:spLocks noGrp="1"/>
          </p:cNvSpPr>
          <p:nvPr>
            <p:ph type="title"/>
          </p:nvPr>
        </p:nvSpPr>
        <p:spPr/>
        <p:txBody>
          <a:bodyPr>
            <a:normAutofit/>
          </a:bodyPr>
          <a:lstStyle/>
          <a:p>
            <a:pPr algn="ctr"/>
            <a:r>
              <a:rPr lang="en-US" sz="3200" dirty="0" smtClean="0">
                <a:solidFill>
                  <a:schemeClr val="tx1"/>
                </a:solidFill>
              </a:rPr>
              <a:t>Cambodia at a Glance</a:t>
            </a:r>
            <a:endParaRPr lang="ko-KR" altLang="en-US" sz="3200" dirty="0">
              <a:solidFill>
                <a:schemeClr val="tx1"/>
              </a:solidFill>
            </a:endParaRPr>
          </a:p>
        </p:txBody>
      </p:sp>
    </p:spTree>
  </p:cSld>
  <p:clrMapOvr>
    <a:masterClrMapping/>
  </p:clrMapOvr>
  <p:transition>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그림 3" descr="제목 없음.JPG"/>
          <p:cNvPicPr>
            <a:picLocks noChangeAspect="1"/>
          </p:cNvPicPr>
          <p:nvPr/>
        </p:nvPicPr>
        <p:blipFill>
          <a:blip r:embed="rId2">
            <a:lum bright="29000"/>
          </a:blip>
          <a:stretch>
            <a:fillRect/>
          </a:stretch>
        </p:blipFill>
        <p:spPr>
          <a:xfrm>
            <a:off x="2857488" y="2214554"/>
            <a:ext cx="4191029" cy="3143272"/>
          </a:xfrm>
          <a:prstGeom prst="rect">
            <a:avLst/>
          </a:prstGeom>
        </p:spPr>
      </p:pic>
      <p:sp>
        <p:nvSpPr>
          <p:cNvPr id="2" name="내용 개체 틀 1"/>
          <p:cNvSpPr>
            <a:spLocks noGrp="1"/>
          </p:cNvSpPr>
          <p:nvPr>
            <p:ph idx="1"/>
          </p:nvPr>
        </p:nvSpPr>
        <p:spPr>
          <a:xfrm>
            <a:off x="428596" y="1428736"/>
            <a:ext cx="8229600" cy="4525963"/>
          </a:xfrm>
        </p:spPr>
        <p:txBody>
          <a:bodyPr/>
          <a:lstStyle/>
          <a:p>
            <a:pPr algn="ctr"/>
            <a:endParaRPr lang="en-US" dirty="0" smtClean="0"/>
          </a:p>
          <a:p>
            <a:pPr algn="ctr">
              <a:buNone/>
            </a:pPr>
            <a:r>
              <a:rPr lang="en-US" sz="2800" dirty="0" smtClean="0"/>
              <a:t>At </a:t>
            </a:r>
            <a:r>
              <a:rPr lang="en-US" sz="2800" dirty="0" smtClean="0"/>
              <a:t>the national level, the administration is </a:t>
            </a:r>
            <a:endParaRPr lang="en-US" sz="2800" dirty="0" smtClean="0"/>
          </a:p>
          <a:p>
            <a:pPr algn="ctr">
              <a:buNone/>
            </a:pPr>
            <a:r>
              <a:rPr lang="en-US" sz="2800" dirty="0" smtClean="0"/>
              <a:t>subdivided </a:t>
            </a:r>
            <a:r>
              <a:rPr lang="en-US" sz="2800" dirty="0" smtClean="0"/>
              <a:t>into 27 ministries and </a:t>
            </a:r>
            <a:endParaRPr lang="en-US" sz="2800" dirty="0" smtClean="0"/>
          </a:p>
          <a:p>
            <a:pPr algn="ctr">
              <a:buNone/>
            </a:pPr>
            <a:r>
              <a:rPr lang="en-US" sz="2800" dirty="0" smtClean="0"/>
              <a:t>some </a:t>
            </a:r>
            <a:r>
              <a:rPr lang="en-US" sz="2800" dirty="0" smtClean="0"/>
              <a:t>34 </a:t>
            </a:r>
            <a:r>
              <a:rPr lang="en-US" sz="2800" dirty="0" smtClean="0"/>
              <a:t>authorities. The </a:t>
            </a:r>
            <a:r>
              <a:rPr lang="en-US" sz="2800" dirty="0" smtClean="0"/>
              <a:t>Cambodian Civil service is a young institution</a:t>
            </a:r>
            <a:r>
              <a:rPr lang="en-US" sz="2800" dirty="0" smtClean="0"/>
              <a:t>.</a:t>
            </a:r>
          </a:p>
          <a:p>
            <a:pPr algn="ctr">
              <a:buNone/>
            </a:pPr>
            <a:r>
              <a:rPr lang="en-US" sz="2800" dirty="0" smtClean="0"/>
              <a:t> </a:t>
            </a:r>
            <a:r>
              <a:rPr lang="en-US" sz="2800" dirty="0" smtClean="0"/>
              <a:t>Service is based on a career system whose main characteristics are stipulated in the Common Statute and in 21 Particular Statutes. </a:t>
            </a:r>
          </a:p>
          <a:p>
            <a:endParaRPr lang="ko-KR" altLang="en-US" dirty="0"/>
          </a:p>
        </p:txBody>
      </p:sp>
      <p:sp>
        <p:nvSpPr>
          <p:cNvPr id="3" name="제목 2"/>
          <p:cNvSpPr>
            <a:spLocks noGrp="1"/>
          </p:cNvSpPr>
          <p:nvPr>
            <p:ph type="title"/>
          </p:nvPr>
        </p:nvSpPr>
        <p:spPr/>
        <p:txBody>
          <a:bodyPr>
            <a:normAutofit fontScale="90000"/>
          </a:bodyPr>
          <a:lstStyle/>
          <a:p>
            <a:pPr algn="ctr"/>
            <a:r>
              <a:rPr lang="en-US" dirty="0" smtClean="0">
                <a:effectLst>
                  <a:outerShdw blurRad="31750" dist="25400" dir="5400000" algn="tl" rotWithShape="0">
                    <a:schemeClr val="accent2">
                      <a:lumMod val="40000"/>
                      <a:lumOff val="60000"/>
                      <a:alpha val="25000"/>
                    </a:schemeClr>
                  </a:outerShdw>
                </a:effectLst>
              </a:rPr>
              <a:t/>
            </a:r>
            <a:br>
              <a:rPr lang="en-US" dirty="0" smtClean="0">
                <a:effectLst>
                  <a:outerShdw blurRad="31750" dist="25400" dir="5400000" algn="tl" rotWithShape="0">
                    <a:schemeClr val="accent2">
                      <a:lumMod val="40000"/>
                      <a:lumOff val="60000"/>
                      <a:alpha val="25000"/>
                    </a:schemeClr>
                  </a:outerShdw>
                </a:effectLst>
              </a:rPr>
            </a:br>
            <a:r>
              <a:rPr lang="en-US" dirty="0" smtClean="0">
                <a:effectLst>
                  <a:outerShdw blurRad="31750" dist="25400" dir="5400000" algn="tl" rotWithShape="0">
                    <a:schemeClr val="accent2">
                      <a:lumMod val="40000"/>
                      <a:lumOff val="60000"/>
                    </a:schemeClr>
                  </a:outerShdw>
                </a:effectLst>
              </a:rPr>
              <a:t>The </a:t>
            </a:r>
            <a:r>
              <a:rPr lang="en-US" dirty="0" smtClean="0">
                <a:effectLst>
                  <a:outerShdw blurRad="31750" dist="25400" dir="5400000" algn="tl" rotWithShape="0">
                    <a:schemeClr val="accent2">
                      <a:lumMod val="40000"/>
                      <a:lumOff val="60000"/>
                    </a:schemeClr>
                  </a:outerShdw>
                </a:effectLst>
              </a:rPr>
              <a:t>Cambodian Civil Service</a:t>
            </a:r>
            <a:r>
              <a:rPr lang="en-US" dirty="0" smtClean="0"/>
              <a:t/>
            </a:r>
            <a:br>
              <a:rPr lang="en-US" dirty="0" smtClean="0"/>
            </a:br>
            <a:endParaRPr lang="ko-KR" altLang="en-US" dirty="0"/>
          </a:p>
        </p:txBody>
      </p:sp>
    </p:spTree>
  </p:cSld>
  <p:clrMapOvr>
    <a:masterClrMapping/>
  </p:clrMapOvr>
  <p:transition>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a:xfrm>
            <a:off x="500034" y="1857364"/>
            <a:ext cx="8229600" cy="4525963"/>
          </a:xfrm>
        </p:spPr>
        <p:txBody>
          <a:bodyPr/>
          <a:lstStyle/>
          <a:p>
            <a:pPr algn="ctr">
              <a:buNone/>
            </a:pPr>
            <a:r>
              <a:rPr lang="en-US" sz="3200" dirty="0" smtClean="0"/>
              <a:t>Management and control systems are operational and effective. </a:t>
            </a:r>
          </a:p>
          <a:p>
            <a:pPr algn="ctr">
              <a:buNone/>
            </a:pPr>
            <a:r>
              <a:rPr lang="en-US" sz="3200" dirty="0" smtClean="0"/>
              <a:t>However</a:t>
            </a:r>
            <a:r>
              <a:rPr lang="en-US" sz="3200" dirty="0" smtClean="0"/>
              <a:t>, they shall be made more supportive of performance, accountability, and merit. Major </a:t>
            </a:r>
            <a:r>
              <a:rPr lang="en-US" sz="3200" dirty="0" smtClean="0"/>
              <a:t>complementary</a:t>
            </a:r>
          </a:p>
          <a:p>
            <a:pPr algn="ctr">
              <a:buNone/>
            </a:pPr>
            <a:r>
              <a:rPr lang="en-US" sz="3200" dirty="0" smtClean="0"/>
              <a:t> </a:t>
            </a:r>
            <a:r>
              <a:rPr lang="en-US" sz="3200" dirty="0" smtClean="0"/>
              <a:t>reform programs are underway. </a:t>
            </a:r>
          </a:p>
          <a:p>
            <a:pPr algn="ctr">
              <a:buNone/>
            </a:pPr>
            <a:endParaRPr lang="ko-KR" altLang="en-US" dirty="0"/>
          </a:p>
        </p:txBody>
      </p:sp>
      <p:sp>
        <p:nvSpPr>
          <p:cNvPr id="3" name="제목 2"/>
          <p:cNvSpPr>
            <a:spLocks noGrp="1"/>
          </p:cNvSpPr>
          <p:nvPr>
            <p:ph type="title"/>
          </p:nvPr>
        </p:nvSpPr>
        <p:spPr/>
        <p:txBody>
          <a:bodyPr>
            <a:normAutofit fontScale="90000"/>
          </a:bodyPr>
          <a:lstStyle/>
          <a:p>
            <a:pPr algn="ctr"/>
            <a:r>
              <a:rPr lang="en-US" dirty="0" smtClean="0"/>
              <a:t/>
            </a:r>
            <a:br>
              <a:rPr lang="en-US" dirty="0" smtClean="0"/>
            </a:br>
            <a:r>
              <a:rPr lang="en-US" sz="3100" dirty="0" smtClean="0">
                <a:solidFill>
                  <a:schemeClr val="tx1"/>
                </a:solidFill>
              </a:rPr>
              <a:t>Current </a:t>
            </a:r>
            <a:r>
              <a:rPr lang="en-US" sz="3100" dirty="0" smtClean="0">
                <a:solidFill>
                  <a:schemeClr val="tx1"/>
                </a:solidFill>
              </a:rPr>
              <a:t>public Administration Reform</a:t>
            </a:r>
            <a:r>
              <a:rPr lang="en-US" sz="3100" dirty="0" smtClean="0">
                <a:solidFill>
                  <a:schemeClr val="tx1"/>
                </a:solidFill>
              </a:rPr>
              <a:t>:</a:t>
            </a:r>
            <a:br>
              <a:rPr lang="en-US" sz="3100" dirty="0" smtClean="0">
                <a:solidFill>
                  <a:schemeClr val="tx1"/>
                </a:solidFill>
              </a:rPr>
            </a:br>
            <a:r>
              <a:rPr lang="en-US" sz="3100" dirty="0" smtClean="0">
                <a:solidFill>
                  <a:schemeClr val="tx1"/>
                </a:solidFill>
              </a:rPr>
              <a:t> </a:t>
            </a:r>
            <a:r>
              <a:rPr lang="en-US" sz="3100" dirty="0" smtClean="0">
                <a:solidFill>
                  <a:schemeClr val="tx1"/>
                </a:solidFill>
              </a:rPr>
              <a:t>The Situation</a:t>
            </a:r>
            <a:r>
              <a:rPr lang="en-US" dirty="0" smtClean="0"/>
              <a:t/>
            </a:r>
            <a:br>
              <a:rPr lang="en-US" dirty="0" smtClean="0"/>
            </a:br>
            <a:endParaRPr lang="ko-KR" altLang="en-US" dirty="0"/>
          </a:p>
        </p:txBody>
      </p:sp>
    </p:spTree>
  </p:cSld>
  <p:clrMapOvr>
    <a:masterClrMapping/>
  </p:clrMapOvr>
  <p:transition>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a:xfrm>
            <a:off x="500034" y="1428736"/>
            <a:ext cx="8229600" cy="4525963"/>
          </a:xfrm>
        </p:spPr>
        <p:txBody>
          <a:bodyPr/>
          <a:lstStyle/>
          <a:p>
            <a:pPr algn="ctr"/>
            <a:r>
              <a:rPr lang="en-US" sz="2800" dirty="0" smtClean="0"/>
              <a:t>At the beginning of the Fourth Mandate, the Administrative Reform stands strong but challenges are daunting. secondly, the compensation regime has been made more conducive to performance. Thirdly, management and control systems are operational and effective. Fourthly, there is a broad base consensus on strategy and priorities to deepen the reform. Lastly, major complementary reform programs are underway.</a:t>
            </a:r>
          </a:p>
          <a:p>
            <a:endParaRPr lang="ko-KR" altLang="en-US" dirty="0"/>
          </a:p>
        </p:txBody>
      </p:sp>
      <p:sp>
        <p:nvSpPr>
          <p:cNvPr id="3" name="제목 2"/>
          <p:cNvSpPr>
            <a:spLocks noGrp="1"/>
          </p:cNvSpPr>
          <p:nvPr>
            <p:ph type="title"/>
          </p:nvPr>
        </p:nvSpPr>
        <p:spPr/>
        <p:txBody>
          <a:bodyPr>
            <a:normAutofit fontScale="90000"/>
          </a:bodyPr>
          <a:lstStyle/>
          <a:p>
            <a:pPr algn="ctr"/>
            <a:r>
              <a:rPr lang="en-US" sz="3100" dirty="0" smtClean="0"/>
              <a:t/>
            </a:r>
            <a:br>
              <a:rPr lang="en-US" sz="3100" dirty="0" smtClean="0"/>
            </a:br>
            <a:r>
              <a:rPr lang="en-US" sz="3100" dirty="0" smtClean="0"/>
              <a:t>Public </a:t>
            </a:r>
            <a:r>
              <a:rPr lang="en-US" sz="3100" dirty="0" smtClean="0"/>
              <a:t>Administration Reform: The Vision and the Situation</a:t>
            </a:r>
            <a:r>
              <a:rPr lang="en-US" dirty="0" smtClean="0"/>
              <a:t/>
            </a:r>
            <a:br>
              <a:rPr lang="en-US" dirty="0" smtClean="0"/>
            </a:br>
            <a:endParaRPr lang="ko-KR" altLang="en-US" dirty="0"/>
          </a:p>
        </p:txBody>
      </p:sp>
    </p:spTree>
  </p:cSld>
  <p:clrMapOvr>
    <a:masterClrMapping/>
  </p:clrMapOvr>
  <p:transition>
    <p:split orient="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a:xfrm>
            <a:off x="457200" y="1285860"/>
            <a:ext cx="8229600" cy="5000660"/>
          </a:xfrm>
        </p:spPr>
        <p:txBody>
          <a:bodyPr>
            <a:normAutofit fontScale="85000" lnSpcReduction="10000"/>
          </a:bodyPr>
          <a:lstStyle/>
          <a:p>
            <a:pPr algn="ctr">
              <a:buNone/>
            </a:pPr>
            <a:r>
              <a:rPr lang="en-US" dirty="0" smtClean="0"/>
              <a:t>Special Operating Agencies(SOAs): SOA type institutions are being used, with success, as part of reform programs that, much like the Royal Government's strategy, mainly aims to improve the quality and delivery of public services, to enhance performance, and develop human and institutional capacity. </a:t>
            </a:r>
          </a:p>
          <a:p>
            <a:pPr algn="ctr">
              <a:buNone/>
            </a:pPr>
            <a:r>
              <a:rPr lang="en-US" dirty="0" smtClean="0"/>
              <a:t>Priority Mission Groups (PMGs): The Royal Government has been deploying PMGs since 2005 to enhance performance. Merit-Based Performance </a:t>
            </a:r>
            <a:r>
              <a:rPr lang="en-US" dirty="0" smtClean="0"/>
              <a:t>Incentives</a:t>
            </a:r>
          </a:p>
          <a:p>
            <a:pPr algn="ctr">
              <a:buNone/>
            </a:pPr>
            <a:r>
              <a:rPr lang="en-US" dirty="0" smtClean="0"/>
              <a:t>(</a:t>
            </a:r>
            <a:r>
              <a:rPr lang="en-US" dirty="0" smtClean="0"/>
              <a:t>MBPIs): A Sub-Decree provides the legal framework for ministries to design, establish, manage, and monitor MBPI schemes within their jurisdiction. Performance Management and Accountability Systems(PMAS): PMA Systems link ministries strategic and operational plans to work-units and staff. </a:t>
            </a:r>
          </a:p>
          <a:p>
            <a:endParaRPr lang="ko-KR" altLang="en-US" dirty="0"/>
          </a:p>
        </p:txBody>
      </p:sp>
      <p:sp>
        <p:nvSpPr>
          <p:cNvPr id="3" name="제목 2"/>
          <p:cNvSpPr>
            <a:spLocks noGrp="1"/>
          </p:cNvSpPr>
          <p:nvPr>
            <p:ph type="title"/>
          </p:nvPr>
        </p:nvSpPr>
        <p:spPr>
          <a:effectLst>
            <a:outerShdw blurRad="50800" dist="50800" dir="5400000" algn="ctr" rotWithShape="0">
              <a:schemeClr val="accent5">
                <a:lumMod val="40000"/>
                <a:lumOff val="60000"/>
              </a:schemeClr>
            </a:outerShdw>
          </a:effectLst>
        </p:spPr>
        <p:txBody>
          <a:bodyPr>
            <a:normAutofit/>
          </a:bodyPr>
          <a:lstStyle/>
          <a:p>
            <a:pPr algn="ctr"/>
            <a:r>
              <a:rPr lang="en-US" sz="3200" dirty="0" smtClean="0"/>
              <a:t>Performance </a:t>
            </a:r>
            <a:r>
              <a:rPr lang="en-US" sz="3200" dirty="0" smtClean="0"/>
              <a:t>and Accountability </a:t>
            </a:r>
            <a:endParaRPr lang="ko-KR" altLang="en-US" sz="3200" dirty="0"/>
          </a:p>
        </p:txBody>
      </p:sp>
    </p:spTree>
  </p:cSld>
  <p:clrMapOvr>
    <a:masterClrMapping/>
  </p:clrMapOvr>
  <p:transition>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pPr algn="ctr">
              <a:buNone/>
            </a:pPr>
            <a:r>
              <a:rPr lang="en-US" dirty="0" smtClean="0"/>
              <a:t>The approach will be prudent and fiscally responsible, particularly when it comes to the </a:t>
            </a:r>
            <a:endParaRPr lang="en-US" dirty="0" smtClean="0"/>
          </a:p>
          <a:p>
            <a:pPr algn="ctr">
              <a:buNone/>
            </a:pPr>
            <a:r>
              <a:rPr lang="en-US" dirty="0" smtClean="0"/>
              <a:t>introduction </a:t>
            </a:r>
            <a:r>
              <a:rPr lang="en-US" dirty="0" smtClean="0"/>
              <a:t>of incentive instruments and to </a:t>
            </a:r>
            <a:endParaRPr lang="en-US" dirty="0" smtClean="0"/>
          </a:p>
          <a:p>
            <a:pPr algn="ctr">
              <a:buNone/>
            </a:pPr>
            <a:r>
              <a:rPr lang="en-US" dirty="0" smtClean="0"/>
              <a:t>improving </a:t>
            </a:r>
            <a:r>
              <a:rPr lang="en-US" dirty="0" smtClean="0"/>
              <a:t>compensation in the Civil service. Once the National program for Administrative Reform is approved, partnerships involving ministries and development partners will be established to carry out the </a:t>
            </a:r>
            <a:r>
              <a:rPr lang="en-US" dirty="0" smtClean="0"/>
              <a:t>process</a:t>
            </a:r>
          </a:p>
          <a:p>
            <a:pPr algn="ctr">
              <a:buNone/>
            </a:pPr>
            <a:r>
              <a:rPr lang="en-US" dirty="0" smtClean="0"/>
              <a:t>of </a:t>
            </a:r>
            <a:r>
              <a:rPr lang="en-US" dirty="0" smtClean="0"/>
              <a:t>implementation.</a:t>
            </a:r>
          </a:p>
          <a:p>
            <a:endParaRPr lang="ko-KR" altLang="en-US" dirty="0"/>
          </a:p>
        </p:txBody>
      </p:sp>
      <p:sp>
        <p:nvSpPr>
          <p:cNvPr id="3" name="제목 2"/>
          <p:cNvSpPr>
            <a:spLocks noGrp="1"/>
          </p:cNvSpPr>
          <p:nvPr>
            <p:ph type="title"/>
          </p:nvPr>
        </p:nvSpPr>
        <p:spPr/>
        <p:txBody>
          <a:bodyPr>
            <a:normAutofit fontScale="90000"/>
          </a:bodyPr>
          <a:lstStyle/>
          <a:p>
            <a:pPr algn="ctr"/>
            <a:r>
              <a:rPr lang="en-US" sz="6700" dirty="0" smtClean="0"/>
              <a:t/>
            </a:r>
            <a:br>
              <a:rPr lang="en-US" sz="6700" dirty="0" smtClean="0"/>
            </a:br>
            <a:r>
              <a:rPr lang="en-US" sz="6700" dirty="0" smtClean="0">
                <a:effectLst>
                  <a:outerShdw blurRad="31750" dist="25400" dir="5400000" sx="101000" sy="101000" algn="tl" rotWithShape="0">
                    <a:schemeClr val="accent2">
                      <a:alpha val="90000"/>
                    </a:schemeClr>
                  </a:outerShdw>
                </a:effectLst>
              </a:rPr>
              <a:t>Conclusion</a:t>
            </a:r>
            <a:r>
              <a:rPr lang="en-US" dirty="0" smtClean="0"/>
              <a:t/>
            </a:r>
            <a:br>
              <a:rPr lang="en-US" dirty="0" smtClean="0"/>
            </a:br>
            <a:endParaRPr lang="ko-KR" altLang="en-US" dirty="0"/>
          </a:p>
        </p:txBody>
      </p:sp>
      <p:pic>
        <p:nvPicPr>
          <p:cNvPr id="4" name="그림 3" descr="제목 없음8.JPG"/>
          <p:cNvPicPr>
            <a:picLocks noChangeAspect="1"/>
          </p:cNvPicPr>
          <p:nvPr/>
        </p:nvPicPr>
        <p:blipFill>
          <a:blip r:embed="rId3"/>
          <a:stretch>
            <a:fillRect/>
          </a:stretch>
        </p:blipFill>
        <p:spPr>
          <a:xfrm>
            <a:off x="6357950" y="4975270"/>
            <a:ext cx="2214578" cy="1882730"/>
          </a:xfrm>
          <a:prstGeom prst="rect">
            <a:avLst/>
          </a:prstGeom>
        </p:spPr>
      </p:pic>
    </p:spTree>
  </p:cSld>
  <p:clrMapOvr>
    <a:masterClrMapping/>
  </p:clrMapOvr>
  <p:transition>
    <p:split orient="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광장">
  <a:themeElements>
    <a:clrScheme name="열정">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광장">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광장">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183</TotalTime>
  <Words>553</Words>
  <Application>Microsoft Office PowerPoint</Application>
  <PresentationFormat>화면 슬라이드 쇼(4:3)</PresentationFormat>
  <Paragraphs>55</Paragraphs>
  <Slides>10</Slides>
  <Notes>2</Notes>
  <HiddenSlides>0</HiddenSlides>
  <MMClips>0</MMClips>
  <ScaleCrop>false</ScaleCrop>
  <HeadingPairs>
    <vt:vector size="4" baseType="variant">
      <vt:variant>
        <vt:lpstr>테마</vt:lpstr>
      </vt:variant>
      <vt:variant>
        <vt:i4>1</vt:i4>
      </vt:variant>
      <vt:variant>
        <vt:lpstr>슬라이드 제목</vt:lpstr>
      </vt:variant>
      <vt:variant>
        <vt:i4>10</vt:i4>
      </vt:variant>
    </vt:vector>
  </HeadingPairs>
  <TitlesOfParts>
    <vt:vector size="11" baseType="lpstr">
      <vt:lpstr>광장</vt:lpstr>
      <vt:lpstr>Chapter3. Cambodia</vt:lpstr>
      <vt:lpstr>슬라이드 2</vt:lpstr>
      <vt:lpstr> Historical Perspective </vt:lpstr>
      <vt:lpstr>Cambodia at a Glance</vt:lpstr>
      <vt:lpstr> The Cambodian Civil Service </vt:lpstr>
      <vt:lpstr> Current public Administration Reform:  The Situation </vt:lpstr>
      <vt:lpstr> Public Administration Reform: The Vision and the Situation </vt:lpstr>
      <vt:lpstr>Performance and Accountability </vt:lpstr>
      <vt:lpstr> Conclusion </vt:lpstr>
      <vt:lpstr>슬라이드 10</vt:lpstr>
    </vt:vector>
  </TitlesOfParts>
  <Company>Univ</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Chapter3. Cambodia</dc:title>
  <dc:creator>user</dc:creator>
  <cp:lastModifiedBy>user</cp:lastModifiedBy>
  <cp:revision>19</cp:revision>
  <dcterms:created xsi:type="dcterms:W3CDTF">2011-11-30T11:07:55Z</dcterms:created>
  <dcterms:modified xsi:type="dcterms:W3CDTF">2011-12-06T10:53:07Z</dcterms:modified>
</cp:coreProperties>
</file>