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60" r:id="rId2"/>
    <p:sldId id="261" r:id="rId3"/>
    <p:sldId id="262" r:id="rId4"/>
    <p:sldId id="263" r:id="rId5"/>
  </p:sldIdLst>
  <p:sldSz cx="7559675" cy="10688638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2DBDB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5" d="100"/>
          <a:sy n="75" d="100"/>
        </p:scale>
        <p:origin x="30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B95404-8D05-4D36-BC50-0D78864B427D}" type="datetimeFigureOut">
              <a:rPr lang="ko-KR" altLang="en-US" smtClean="0"/>
              <a:t>2020-11-11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0E2214-B706-470E-9863-7D727CDF91E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0663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66619" y="3321051"/>
            <a:ext cx="6426437" cy="22907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33237" y="6056314"/>
            <a:ext cx="5293201" cy="273208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109" indent="0" algn="ctr">
              <a:buNone/>
              <a:defRPr/>
            </a:lvl2pPr>
            <a:lvl3pPr marL="914217" indent="0" algn="ctr">
              <a:buNone/>
              <a:defRPr/>
            </a:lvl3pPr>
            <a:lvl4pPr marL="1371326" indent="0" algn="ctr">
              <a:buNone/>
              <a:defRPr/>
            </a:lvl4pPr>
            <a:lvl5pPr marL="1828434" indent="0" algn="ctr">
              <a:buNone/>
              <a:defRPr/>
            </a:lvl5pPr>
            <a:lvl6pPr marL="2285543" indent="0" algn="ctr">
              <a:buNone/>
              <a:defRPr/>
            </a:lvl6pPr>
            <a:lvl7pPr marL="2742651" indent="0" algn="ctr">
              <a:buNone/>
              <a:defRPr/>
            </a:lvl7pPr>
            <a:lvl8pPr marL="3199760" indent="0" algn="ctr">
              <a:buNone/>
              <a:defRPr/>
            </a:lvl8pPr>
            <a:lvl9pPr marL="3656868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86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77746" y="428626"/>
            <a:ext cx="6804184" cy="178117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77746" y="2493963"/>
            <a:ext cx="6804184" cy="70548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123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482074" y="428625"/>
            <a:ext cx="1699856" cy="9120188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77746" y="428625"/>
            <a:ext cx="4951960" cy="91201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3691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77746" y="428626"/>
            <a:ext cx="6804184" cy="178117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77746" y="2493963"/>
            <a:ext cx="6804184" cy="70548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1563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96775" y="6869114"/>
            <a:ext cx="6426438" cy="2122487"/>
          </a:xfrm>
          <a:prstGeom prst="rect">
            <a:avLst/>
          </a:prstGeom>
        </p:spPr>
        <p:txBody>
          <a:bodyPr anchor="t"/>
          <a:lstStyle>
            <a:lvl1pPr algn="l">
              <a:defRPr sz="3999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96775" y="4530725"/>
            <a:ext cx="6426438" cy="233838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109" indent="0">
              <a:buNone/>
              <a:defRPr sz="1800"/>
            </a:lvl2pPr>
            <a:lvl3pPr marL="914217" indent="0">
              <a:buNone/>
              <a:defRPr sz="1600"/>
            </a:lvl3pPr>
            <a:lvl4pPr marL="1371326" indent="0">
              <a:buNone/>
              <a:defRPr sz="1400"/>
            </a:lvl4pPr>
            <a:lvl5pPr marL="1828434" indent="0">
              <a:buNone/>
              <a:defRPr sz="1400"/>
            </a:lvl5pPr>
            <a:lvl6pPr marL="2285543" indent="0">
              <a:buNone/>
              <a:defRPr sz="1400"/>
            </a:lvl6pPr>
            <a:lvl7pPr marL="2742651" indent="0">
              <a:buNone/>
              <a:defRPr sz="1400"/>
            </a:lvl7pPr>
            <a:lvl8pPr marL="3199760" indent="0">
              <a:buNone/>
              <a:defRPr sz="1400"/>
            </a:lvl8pPr>
            <a:lvl9pPr marL="3656868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369077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77746" y="428626"/>
            <a:ext cx="6804184" cy="178117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77746" y="2493963"/>
            <a:ext cx="3325115" cy="7054850"/>
          </a:xfrm>
          <a:prstGeom prst="rect">
            <a:avLst/>
          </a:prstGeom>
        </p:spPr>
        <p:txBody>
          <a:bodyPr/>
          <a:lstStyle>
            <a:lvl1pPr>
              <a:defRPr sz="27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855228" y="2493963"/>
            <a:ext cx="3326701" cy="7054850"/>
          </a:xfrm>
          <a:prstGeom prst="rect">
            <a:avLst/>
          </a:prstGeom>
        </p:spPr>
        <p:txBody>
          <a:bodyPr/>
          <a:lstStyle>
            <a:lvl1pPr>
              <a:defRPr sz="27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599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77746" y="428626"/>
            <a:ext cx="6804184" cy="178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77746" y="2392363"/>
            <a:ext cx="3340986" cy="9969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09" indent="0">
              <a:buNone/>
              <a:defRPr sz="2000" b="1"/>
            </a:lvl2pPr>
            <a:lvl3pPr marL="914217" indent="0">
              <a:buNone/>
              <a:defRPr sz="1800" b="1"/>
            </a:lvl3pPr>
            <a:lvl4pPr marL="1371326" indent="0">
              <a:buNone/>
              <a:defRPr sz="1600" b="1"/>
            </a:lvl4pPr>
            <a:lvl5pPr marL="1828434" indent="0">
              <a:buNone/>
              <a:defRPr sz="1600" b="1"/>
            </a:lvl5pPr>
            <a:lvl6pPr marL="2285543" indent="0">
              <a:buNone/>
              <a:defRPr sz="1600" b="1"/>
            </a:lvl6pPr>
            <a:lvl7pPr marL="2742651" indent="0">
              <a:buNone/>
              <a:defRPr sz="1600" b="1"/>
            </a:lvl7pPr>
            <a:lvl8pPr marL="3199760" indent="0">
              <a:buNone/>
              <a:defRPr sz="1600" b="1"/>
            </a:lvl8pPr>
            <a:lvl9pPr marL="3656868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77746" y="3389313"/>
            <a:ext cx="3340986" cy="61595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840943" y="2392363"/>
            <a:ext cx="3340986" cy="9969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09" indent="0">
              <a:buNone/>
              <a:defRPr sz="2000" b="1"/>
            </a:lvl2pPr>
            <a:lvl3pPr marL="914217" indent="0">
              <a:buNone/>
              <a:defRPr sz="1800" b="1"/>
            </a:lvl3pPr>
            <a:lvl4pPr marL="1371326" indent="0">
              <a:buNone/>
              <a:defRPr sz="1600" b="1"/>
            </a:lvl4pPr>
            <a:lvl5pPr marL="1828434" indent="0">
              <a:buNone/>
              <a:defRPr sz="1600" b="1"/>
            </a:lvl5pPr>
            <a:lvl6pPr marL="2285543" indent="0">
              <a:buNone/>
              <a:defRPr sz="1600" b="1"/>
            </a:lvl6pPr>
            <a:lvl7pPr marL="2742651" indent="0">
              <a:buNone/>
              <a:defRPr sz="1600" b="1"/>
            </a:lvl7pPr>
            <a:lvl8pPr marL="3199760" indent="0">
              <a:buNone/>
              <a:defRPr sz="1600" b="1"/>
            </a:lvl8pPr>
            <a:lvl9pPr marL="3656868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840943" y="3389313"/>
            <a:ext cx="3340986" cy="61595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7352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77746" y="428626"/>
            <a:ext cx="6804184" cy="178117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7654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 userDrawn="1"/>
        </p:nvGrpSpPr>
        <p:grpSpPr>
          <a:xfrm>
            <a:off x="2326750" y="4382358"/>
            <a:ext cx="3191712" cy="1923922"/>
            <a:chOff x="2327239" y="4382358"/>
            <a:chExt cx="3192382" cy="1923922"/>
          </a:xfrm>
        </p:grpSpPr>
        <p:pic>
          <p:nvPicPr>
            <p:cNvPr id="2" name="그림 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43808" y="4384944"/>
              <a:ext cx="3159245" cy="1918750"/>
            </a:xfrm>
            <a:prstGeom prst="rect">
              <a:avLst/>
            </a:prstGeom>
          </p:spPr>
        </p:pic>
        <p:sp>
          <p:nvSpPr>
            <p:cNvPr id="3" name="직사각형 2"/>
            <p:cNvSpPr/>
            <p:nvPr userDrawn="1"/>
          </p:nvSpPr>
          <p:spPr bwMode="auto">
            <a:xfrm>
              <a:off x="2327239" y="4382358"/>
              <a:ext cx="3192382" cy="1923922"/>
            </a:xfrm>
            <a:prstGeom prst="rect">
              <a:avLst/>
            </a:prstGeom>
            <a:solidFill>
              <a:schemeClr val="bg1">
                <a:alpha val="9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21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ko-KR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pic>
        <p:nvPicPr>
          <p:cNvPr id="5" name="그림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017" y="10223971"/>
            <a:ext cx="1495641" cy="200104"/>
          </a:xfrm>
          <a:prstGeom prst="rect">
            <a:avLst/>
          </a:prstGeom>
        </p:spPr>
      </p:pic>
      <p:sp>
        <p:nvSpPr>
          <p:cNvPr id="6" name="직사각형 5"/>
          <p:cNvSpPr/>
          <p:nvPr userDrawn="1"/>
        </p:nvSpPr>
        <p:spPr bwMode="auto">
          <a:xfrm>
            <a:off x="2843930" y="10056308"/>
            <a:ext cx="2179982" cy="460573"/>
          </a:xfrm>
          <a:prstGeom prst="rect">
            <a:avLst/>
          </a:prstGeom>
          <a:solidFill>
            <a:schemeClr val="bg1">
              <a:alpha val="3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21" tIns="45710" rIns="91421" bIns="4571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21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037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77746" y="425450"/>
            <a:ext cx="2487091" cy="18113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955305" y="425451"/>
            <a:ext cx="4226625" cy="9123363"/>
          </a:xfrm>
          <a:prstGeom prst="rect">
            <a:avLst/>
          </a:prstGeo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77746" y="2236789"/>
            <a:ext cx="2487091" cy="7312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09" indent="0">
              <a:buNone/>
              <a:defRPr sz="1200"/>
            </a:lvl2pPr>
            <a:lvl3pPr marL="914217" indent="0">
              <a:buNone/>
              <a:defRPr sz="1000"/>
            </a:lvl3pPr>
            <a:lvl4pPr marL="1371326" indent="0">
              <a:buNone/>
              <a:defRPr sz="900"/>
            </a:lvl4pPr>
            <a:lvl5pPr marL="1828434" indent="0">
              <a:buNone/>
              <a:defRPr sz="900"/>
            </a:lvl5pPr>
            <a:lvl6pPr marL="2285543" indent="0">
              <a:buNone/>
              <a:defRPr sz="900"/>
            </a:lvl6pPr>
            <a:lvl7pPr marL="2742651" indent="0">
              <a:buNone/>
              <a:defRPr sz="900"/>
            </a:lvl7pPr>
            <a:lvl8pPr marL="3199760" indent="0">
              <a:buNone/>
              <a:defRPr sz="900"/>
            </a:lvl8pPr>
            <a:lvl9pPr marL="3656868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3272284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82414" y="7481889"/>
            <a:ext cx="4534535" cy="88423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482414" y="955676"/>
            <a:ext cx="4534535" cy="64119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199"/>
            </a:lvl1pPr>
            <a:lvl2pPr marL="457109" indent="0">
              <a:buNone/>
              <a:defRPr sz="2799"/>
            </a:lvl2pPr>
            <a:lvl3pPr marL="914217" indent="0">
              <a:buNone/>
              <a:defRPr sz="2400"/>
            </a:lvl3pPr>
            <a:lvl4pPr marL="1371326" indent="0">
              <a:buNone/>
              <a:defRPr sz="2000"/>
            </a:lvl4pPr>
            <a:lvl5pPr marL="1828434" indent="0">
              <a:buNone/>
              <a:defRPr sz="2000"/>
            </a:lvl5pPr>
            <a:lvl6pPr marL="2285543" indent="0">
              <a:buNone/>
              <a:defRPr sz="2000"/>
            </a:lvl6pPr>
            <a:lvl7pPr marL="2742651" indent="0">
              <a:buNone/>
              <a:defRPr sz="2000"/>
            </a:lvl7pPr>
            <a:lvl8pPr marL="3199760" indent="0">
              <a:buNone/>
              <a:defRPr sz="2000"/>
            </a:lvl8pPr>
            <a:lvl9pPr marL="3656868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482414" y="8366126"/>
            <a:ext cx="4534535" cy="1254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09" indent="0">
              <a:buNone/>
              <a:defRPr sz="1200"/>
            </a:lvl2pPr>
            <a:lvl3pPr marL="914217" indent="0">
              <a:buNone/>
              <a:defRPr sz="1000"/>
            </a:lvl3pPr>
            <a:lvl4pPr marL="1371326" indent="0">
              <a:buNone/>
              <a:defRPr sz="900"/>
            </a:lvl4pPr>
            <a:lvl5pPr marL="1828434" indent="0">
              <a:buNone/>
              <a:defRPr sz="900"/>
            </a:lvl5pPr>
            <a:lvl6pPr marL="2285543" indent="0">
              <a:buNone/>
              <a:defRPr sz="900"/>
            </a:lvl6pPr>
            <a:lvl7pPr marL="2742651" indent="0">
              <a:buNone/>
              <a:defRPr sz="900"/>
            </a:lvl7pPr>
            <a:lvl8pPr marL="3199760" indent="0">
              <a:buNone/>
              <a:defRPr sz="900"/>
            </a:lvl8pPr>
            <a:lvl9pPr marL="3656868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76194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985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399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399">
          <a:solidFill>
            <a:schemeClr val="tx2"/>
          </a:solidFill>
          <a:latin typeface="Times New Roman" charset="0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399">
          <a:solidFill>
            <a:schemeClr val="tx2"/>
          </a:solidFill>
          <a:latin typeface="Times New Roman" charset="0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399">
          <a:solidFill>
            <a:schemeClr val="tx2"/>
          </a:solidFill>
          <a:latin typeface="Times New Roman" charset="0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399">
          <a:solidFill>
            <a:schemeClr val="tx2"/>
          </a:solidFill>
          <a:latin typeface="Times New Roman" charset="0"/>
          <a:ea typeface="굴림" charset="-127"/>
        </a:defRPr>
      </a:lvl5pPr>
      <a:lvl6pPr marL="457109" algn="ctr" rtl="0" fontAlgn="base" latinLnBrk="1">
        <a:spcBef>
          <a:spcPct val="0"/>
        </a:spcBef>
        <a:spcAft>
          <a:spcPct val="0"/>
        </a:spcAft>
        <a:defRPr kumimoji="1" sz="4399">
          <a:solidFill>
            <a:schemeClr val="tx2"/>
          </a:solidFill>
          <a:latin typeface="Times New Roman" charset="0"/>
          <a:ea typeface="굴림" charset="-127"/>
        </a:defRPr>
      </a:lvl6pPr>
      <a:lvl7pPr marL="914217" algn="ctr" rtl="0" fontAlgn="base" latinLnBrk="1">
        <a:spcBef>
          <a:spcPct val="0"/>
        </a:spcBef>
        <a:spcAft>
          <a:spcPct val="0"/>
        </a:spcAft>
        <a:defRPr kumimoji="1" sz="4399">
          <a:solidFill>
            <a:schemeClr val="tx2"/>
          </a:solidFill>
          <a:latin typeface="Times New Roman" charset="0"/>
          <a:ea typeface="굴림" charset="-127"/>
        </a:defRPr>
      </a:lvl7pPr>
      <a:lvl8pPr marL="1371326" algn="ctr" rtl="0" fontAlgn="base" latinLnBrk="1">
        <a:spcBef>
          <a:spcPct val="0"/>
        </a:spcBef>
        <a:spcAft>
          <a:spcPct val="0"/>
        </a:spcAft>
        <a:defRPr kumimoji="1" sz="4399">
          <a:solidFill>
            <a:schemeClr val="tx2"/>
          </a:solidFill>
          <a:latin typeface="Times New Roman" charset="0"/>
          <a:ea typeface="굴림" charset="-127"/>
        </a:defRPr>
      </a:lvl8pPr>
      <a:lvl9pPr marL="1828434" algn="ctr" rtl="0" fontAlgn="base" latinLnBrk="1">
        <a:spcBef>
          <a:spcPct val="0"/>
        </a:spcBef>
        <a:spcAft>
          <a:spcPct val="0"/>
        </a:spcAft>
        <a:defRPr kumimoji="1" sz="4399">
          <a:solidFill>
            <a:schemeClr val="tx2"/>
          </a:solidFill>
          <a:latin typeface="Times New Roman" charset="0"/>
          <a:ea typeface="굴림" charset="-127"/>
        </a:defRPr>
      </a:lvl9pPr>
    </p:titleStyle>
    <p:bodyStyle>
      <a:lvl1pPr marL="342831" indent="-342831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199">
          <a:solidFill>
            <a:schemeClr val="tx1"/>
          </a:solidFill>
          <a:latin typeface="+mn-lt"/>
          <a:ea typeface="+mn-ea"/>
          <a:cs typeface="+mn-cs"/>
        </a:defRPr>
      </a:lvl1pPr>
      <a:lvl2pPr marL="742801" indent="-285693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799">
          <a:solidFill>
            <a:schemeClr val="tx1"/>
          </a:solidFill>
          <a:latin typeface="+mn-lt"/>
          <a:ea typeface="+mn-ea"/>
        </a:defRPr>
      </a:lvl2pPr>
      <a:lvl3pPr marL="1142771" indent="-228554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9880" indent="-228554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6989" indent="-228554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097" indent="-228554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206" indent="-228554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314" indent="-228554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5423" indent="-228554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21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9" algn="l" defTabSz="91421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7" algn="l" defTabSz="91421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26" algn="l" defTabSz="91421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34" algn="l" defTabSz="91421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43" algn="l" defTabSz="91421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51" algn="l" defTabSz="91421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0" algn="l" defTabSz="91421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68" algn="l" defTabSz="91421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4"/>
          <p:cNvSpPr txBox="1">
            <a:spLocks noChangeArrowheads="1"/>
          </p:cNvSpPr>
          <p:nvPr/>
        </p:nvSpPr>
        <p:spPr bwMode="auto">
          <a:xfrm>
            <a:off x="2555875" y="376238"/>
            <a:ext cx="2416175" cy="3063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latinLnBrk="1"/>
            <a:r>
              <a:rPr lang="ko-KR" altLang="en-US" sz="2000" b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입 사 지 원 서</a:t>
            </a:r>
          </a:p>
        </p:txBody>
      </p:sp>
      <p:sp>
        <p:nvSpPr>
          <p:cNvPr id="3" name="Line 55"/>
          <p:cNvSpPr>
            <a:spLocks noChangeShapeType="1"/>
          </p:cNvSpPr>
          <p:nvPr/>
        </p:nvSpPr>
        <p:spPr bwMode="auto">
          <a:xfrm>
            <a:off x="2886075" y="736600"/>
            <a:ext cx="1746250" cy="0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026728"/>
              </p:ext>
            </p:extLst>
          </p:nvPr>
        </p:nvGraphicFramePr>
        <p:xfrm>
          <a:off x="374650" y="1328738"/>
          <a:ext cx="6819901" cy="8623308"/>
        </p:xfrm>
        <a:graphic>
          <a:graphicData uri="http://schemas.openxmlformats.org/drawingml/2006/table">
            <a:tbl>
              <a:tblPr/>
              <a:tblGrid>
                <a:gridCol w="7053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985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32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2372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9859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3433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2129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90021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4910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117906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59842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190907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657033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</a:tblGrid>
              <a:tr h="28088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성   명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6D4E7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  </a:t>
                      </a:r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한글</a:t>
                      </a:r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   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생년월일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6D4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7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800"/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4"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사진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51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  </a:t>
                      </a:r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한자</a:t>
                      </a:r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   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병역사항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6D4E7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필 </a:t>
                      </a:r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/ </a:t>
                      </a:r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면제 </a:t>
                      </a:r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/ </a:t>
                      </a:r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미필 </a:t>
                      </a:r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/ </a:t>
                      </a:r>
                      <a:r>
                        <a:rPr lang="ko-KR" alt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해당없음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7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800"/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088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연락처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6D4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전자우편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4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7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800" dirty="0"/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088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주   소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4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700" b="0" i="0" u="none" strike="noStrike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800" dirty="0"/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48488">
                <a:tc gridSpan="13">
                  <a:txBody>
                    <a:bodyPr/>
                    <a:lstStyle/>
                    <a:p>
                      <a:pPr algn="ctr" fontAlgn="ctr"/>
                      <a:endParaRPr lang="ko-KR" alt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4959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학  </a:t>
                      </a:r>
                      <a:r>
                        <a:rPr lang="ko-KR" altLang="en-U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력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4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기    간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학  교  명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전  공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평균학점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비고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495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~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고등학교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/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495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~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대학교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/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495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~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대학교</a:t>
                      </a:r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원</a:t>
                      </a:r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/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48488">
                <a:tc gridSpan="13">
                  <a:txBody>
                    <a:bodyPr/>
                    <a:lstStyle/>
                    <a:p>
                      <a:pPr algn="ctr" fontAlgn="ctr"/>
                      <a:endParaRPr lang="ko-KR" altLang="en-US" sz="7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4959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어  학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4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자  격  명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점수</a:t>
                      </a:r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등급</a:t>
                      </a:r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기    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취  득  일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495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495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495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48488">
                <a:tc gridSpan="13">
                  <a:txBody>
                    <a:bodyPr/>
                    <a:lstStyle/>
                    <a:p>
                      <a:pPr algn="ctr" fontAlgn="ctr"/>
                      <a:endParaRPr lang="ko-KR" altLang="en-US" sz="7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49593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자격증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4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자  격  명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등   급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기    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취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 득  일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495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495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495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495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2495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48488">
                <a:tc gridSpan="13">
                  <a:txBody>
                    <a:bodyPr/>
                    <a:lstStyle/>
                    <a:p>
                      <a:pPr algn="ctr" fontAlgn="ctr"/>
                      <a:endParaRPr lang="ko-KR" alt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249593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활동사항</a:t>
                      </a:r>
                      <a:b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</a:br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해외</a:t>
                      </a:r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/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리더</a:t>
                      </a:r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/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기타</a:t>
                      </a:r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4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활 동 기 간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활 동 내 용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기  관  </a:t>
                      </a:r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/  </a:t>
                      </a:r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단  체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비 고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2495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2495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2495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  <a:tr h="2495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6"/>
                  </a:ext>
                </a:extLst>
              </a:tr>
              <a:tr h="2495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7"/>
                  </a:ext>
                </a:extLst>
              </a:tr>
              <a:tr h="148488">
                <a:tc gridSpan="13">
                  <a:txBody>
                    <a:bodyPr/>
                    <a:lstStyle/>
                    <a:p>
                      <a:pPr algn="ctr" fontAlgn="ctr"/>
                      <a:endParaRPr lang="ko-KR" alt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28"/>
                  </a:ext>
                </a:extLst>
              </a:tr>
              <a:tr h="24959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수상경력</a:t>
                      </a:r>
                      <a:endParaRPr lang="en-US" altLang="ko-KR" sz="1000" b="1" i="0" u="none" strike="noStrike" dirty="0" smtClean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  <a:p>
                      <a:pPr algn="ctr" fontAlgn="ctr"/>
                      <a:r>
                        <a:rPr lang="en-US" altLang="ko-K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상  훈</a:t>
                      </a:r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4E7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내      용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기  관  </a:t>
                      </a:r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/  </a:t>
                      </a:r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훈  격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수 상 일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9"/>
                  </a:ext>
                </a:extLst>
              </a:tr>
              <a:tr h="2495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0"/>
                  </a:ext>
                </a:extLst>
              </a:tr>
              <a:tr h="2495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8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1"/>
                  </a:ext>
                </a:extLst>
              </a:tr>
              <a:tr h="140527">
                <a:tc>
                  <a:txBody>
                    <a:bodyPr/>
                    <a:lstStyle/>
                    <a:p>
                      <a:pPr algn="ctr" fontAlgn="ctr"/>
                      <a:endParaRPr lang="ko-KR" alt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 sz="500" dirty="0"/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7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4" marR="6564" marT="65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ko-KR" alt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7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4" marR="6564" marT="65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 sz="500" dirty="0"/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 sz="500" dirty="0"/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7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4" marR="6564" marT="65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2"/>
                  </a:ext>
                </a:extLst>
              </a:tr>
              <a:tr h="275414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기타사항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4E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보훈대상여부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대상 </a:t>
                      </a:r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/ </a:t>
                      </a:r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비대상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장애인여부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대상 </a:t>
                      </a:r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/ </a:t>
                      </a:r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비대상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비  고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　</a:t>
                      </a:r>
                    </a:p>
                  </a:txBody>
                  <a:tcPr marL="6565" marR="6565" marT="656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4" marR="6564" marT="656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3"/>
                  </a:ext>
                </a:extLst>
              </a:tr>
              <a:tr h="206560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ko-KR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* 제출된 서류는 관련 법령에 따라 처리합니다</a:t>
                      </a:r>
                      <a:r>
                        <a:rPr lang="en-US" altLang="ko-K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.</a:t>
                      </a:r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endParaRPr lang="ko-KR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ko-KR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34"/>
                  </a:ext>
                </a:extLst>
              </a:tr>
              <a:tr h="128483">
                <a:tc gridSpan="13">
                  <a:txBody>
                    <a:bodyPr/>
                    <a:lstStyle/>
                    <a:p>
                      <a:pPr algn="r" fontAlgn="ctr"/>
                      <a:r>
                        <a:rPr lang="ko-KR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   년         월         일</a:t>
                      </a:r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35"/>
                  </a:ext>
                </a:extLst>
              </a:tr>
              <a:tr h="251456">
                <a:tc gridSpan="13">
                  <a:txBody>
                    <a:bodyPr/>
                    <a:lstStyle/>
                    <a:p>
                      <a:pPr algn="r" fontAlgn="ctr"/>
                      <a:r>
                        <a:rPr lang="ko-KR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작성자 </a:t>
                      </a:r>
                      <a:r>
                        <a:rPr lang="en-US" altLang="ko-K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:                      (</a:t>
                      </a:r>
                      <a:r>
                        <a:rPr lang="ko-KR" alt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인</a:t>
                      </a:r>
                      <a:r>
                        <a:rPr lang="en-US" altLang="ko-K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</a:p>
                  </a:txBody>
                  <a:tcPr marL="6565" marR="6565" marT="65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5716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434975" y="711200"/>
            <a:ext cx="6650038" cy="3000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0" tIns="0" rIns="0" bIns="0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1">
              <a:defRPr/>
            </a:pPr>
            <a:r>
              <a:rPr lang="en-US" altLang="ko-KR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  1) </a:t>
            </a:r>
            <a:r>
              <a:rPr lang="ko-KR" altLang="en-US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성장과정 및 학창시절에 대해서 작성해 주십시오</a:t>
            </a:r>
            <a:r>
              <a:rPr lang="en-US" altLang="ko-KR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39738" y="1049338"/>
            <a:ext cx="6650037" cy="3825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36000" tIns="180000" rIns="36000" bIns="90000"/>
          <a:lstStyle>
            <a:lvl1pPr marL="171450" indent="-1714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latinLnBrk="1">
              <a:buFont typeface="Arial" panose="020B0604020202020204" pitchFamily="34" charset="0"/>
              <a:buChar char="•"/>
            </a:pPr>
            <a:r>
              <a:rPr lang="en-US" altLang="ko-KR" sz="1000" b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419100" y="5137150"/>
            <a:ext cx="6650038" cy="301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0" tIns="0" rIns="0" bIns="0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1">
              <a:defRPr/>
            </a:pPr>
            <a:r>
              <a:rPr lang="en-US" altLang="ko-KR" sz="1000" b="1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  2) </a:t>
            </a:r>
            <a:r>
              <a:rPr lang="ko-KR" altLang="en-US" sz="1000" b="1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지금까지 해오던 방식에서 벗어나 새로운 관점에서 일을 추진했던 경험에 대해서 작성해 주십시오</a:t>
            </a:r>
            <a:r>
              <a:rPr lang="en-US" altLang="ko-KR" sz="1000" b="1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411163" y="5518150"/>
            <a:ext cx="6650037" cy="45783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36000" tIns="180000" rIns="36000" bIns="90000"/>
          <a:lstStyle>
            <a:lvl1pPr marL="171450" indent="-1714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latinLnBrk="1">
              <a:buFont typeface="Arial" panose="020B0604020202020204" pitchFamily="34" charset="0"/>
              <a:buChar char="•"/>
            </a:pPr>
            <a:r>
              <a:rPr lang="en-US" altLang="ko-KR" sz="1000" b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</a:p>
        </p:txBody>
      </p: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563563" y="160338"/>
            <a:ext cx="3232150" cy="4445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latinLnBrk="1"/>
            <a:r>
              <a:rPr lang="ko-KR" altLang="en-US" b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 기 소 개 서</a:t>
            </a:r>
          </a:p>
        </p:txBody>
      </p:sp>
    </p:spTree>
    <p:extLst>
      <p:ext uri="{BB962C8B-B14F-4D97-AF65-F5344CB8AC3E}">
        <p14:creationId xmlns:p14="http://schemas.microsoft.com/office/powerpoint/2010/main" val="437952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431800" y="231775"/>
            <a:ext cx="6650038" cy="4191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0" tIns="0" rIns="0" bIns="0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1">
              <a:lnSpc>
                <a:spcPct val="150000"/>
              </a:lnSpc>
              <a:defRPr/>
            </a:pPr>
            <a:r>
              <a:rPr lang="en-US" altLang="ko-KR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3) </a:t>
            </a:r>
            <a:r>
              <a:rPr lang="ko-KR" altLang="en-US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새로운 환경이나 조직에 들어가서 갈등을 겪었던 경험과 이를 성공적으로 극복했던 사례에 대해서 </a:t>
            </a:r>
            <a:endParaRPr lang="en-US" altLang="ko-KR" sz="1000" b="1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  <a:p>
            <a:pPr latinLnBrk="1">
              <a:lnSpc>
                <a:spcPct val="150000"/>
              </a:lnSpc>
              <a:defRPr/>
            </a:pPr>
            <a:r>
              <a:rPr lang="en-US" altLang="ko-KR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    </a:t>
            </a:r>
            <a:r>
              <a:rPr lang="ko-KR" altLang="en-US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작성해 주십시오</a:t>
            </a:r>
            <a:r>
              <a:rPr lang="en-US" altLang="ko-KR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19100" y="701675"/>
            <a:ext cx="6650038" cy="3825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36000" tIns="180000" rIns="36000" bIns="90000"/>
          <a:lstStyle>
            <a:lvl1pPr marL="171450" indent="-1714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latinLnBrk="1">
              <a:buFont typeface="Arial" panose="020B0604020202020204" pitchFamily="34" charset="0"/>
              <a:buChar char="•"/>
            </a:pPr>
            <a:r>
              <a:rPr lang="en-US" altLang="ko-KR" sz="1000" b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482600" y="4695825"/>
            <a:ext cx="6650038" cy="428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0" tIns="0" rIns="0" bIns="0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1">
              <a:lnSpc>
                <a:spcPct val="150000"/>
              </a:lnSpc>
              <a:defRPr/>
            </a:pPr>
            <a:r>
              <a:rPr lang="en-US" altLang="ko-KR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4) </a:t>
            </a:r>
            <a:r>
              <a:rPr lang="ko-KR" altLang="en-US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가장 성취감을 느꼈던 일은 무엇이었습니까</a:t>
            </a:r>
            <a:r>
              <a:rPr lang="en-US" altLang="ko-KR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? </a:t>
            </a:r>
            <a:r>
              <a:rPr lang="ko-KR" altLang="en-US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그 일을 </a:t>
            </a:r>
            <a:r>
              <a:rPr lang="ko-KR" altLang="en-US" sz="1000" b="1" dirty="0" err="1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시작하게된</a:t>
            </a:r>
            <a:r>
              <a:rPr lang="ko-KR" altLang="en-US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동기와 달성하기 위해 어떤 노력을 </a:t>
            </a:r>
            <a:endParaRPr lang="en-US" altLang="ko-KR" sz="1000" b="1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  <a:p>
            <a:pPr latinLnBrk="1">
              <a:lnSpc>
                <a:spcPct val="150000"/>
              </a:lnSpc>
              <a:defRPr/>
            </a:pPr>
            <a:r>
              <a:rPr lang="en-US" altLang="ko-KR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기울였는지 작성해 주십시오</a:t>
            </a:r>
            <a:r>
              <a:rPr lang="en-US" altLang="ko-KR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469900" y="5180013"/>
            <a:ext cx="6650038" cy="4772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36000" tIns="180000" rIns="36000" bIns="90000"/>
          <a:lstStyle>
            <a:lvl1pPr marL="171450" indent="-1714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latinLnBrk="1">
              <a:buFont typeface="Arial" panose="020B0604020202020204" pitchFamily="34" charset="0"/>
              <a:buChar char="•"/>
            </a:pPr>
            <a:r>
              <a:rPr lang="en-US" altLang="ko-KR" sz="1000" b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04861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442913" y="331788"/>
            <a:ext cx="6650037" cy="45561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0" tIns="0" rIns="0" bIns="0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1">
              <a:lnSpc>
                <a:spcPct val="150000"/>
              </a:lnSpc>
              <a:defRPr/>
            </a:pPr>
            <a:r>
              <a:rPr lang="en-US" altLang="ko-KR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5) </a:t>
            </a:r>
            <a:r>
              <a:rPr lang="ko-KR" altLang="en-US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본인이 서라벌도시가스에 꼭 입사해야 하는 이유와 지원 직무를 위해 했던 노력</a:t>
            </a:r>
            <a:r>
              <a:rPr lang="en-US" altLang="ko-KR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그리고 서라벌도시가스에 </a:t>
            </a:r>
            <a:endParaRPr lang="en-US" altLang="ko-KR" sz="1000" b="1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  <a:p>
            <a:pPr latinLnBrk="1">
              <a:lnSpc>
                <a:spcPct val="150000"/>
              </a:lnSpc>
              <a:defRPr/>
            </a:pPr>
            <a:r>
              <a:rPr lang="en-US" altLang="ko-KR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입사해서 이루고 싶은  목표에 대해 작성해 주십시오</a:t>
            </a:r>
            <a:r>
              <a:rPr lang="en-US" altLang="ko-KR" sz="10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52438" y="822325"/>
            <a:ext cx="6650037" cy="3825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36000" tIns="180000" rIns="36000" bIns="90000"/>
          <a:lstStyle>
            <a:lvl1pPr marL="171450" indent="-1714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latinLnBrk="1">
              <a:buFont typeface="Arial" panose="020B0604020202020204" pitchFamily="34" charset="0"/>
              <a:buChar char="•"/>
            </a:pPr>
            <a:r>
              <a:rPr lang="en-US" altLang="ko-KR" sz="1000" b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2975156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테마">
  <a:themeElements>
    <a:clrScheme name="Office 테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테마">
      <a:majorFont>
        <a:latin typeface="Times New Roman"/>
        <a:ea typeface="굴림"/>
        <a:cs typeface=""/>
      </a:majorFont>
      <a:minorFont>
        <a:latin typeface="Times New Roman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Office 테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테마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</TotalTime>
  <Words>226</Words>
  <Application>Microsoft Office PowerPoint</Application>
  <PresentationFormat>사용자 지정</PresentationFormat>
  <Paragraphs>131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9" baseType="lpstr">
      <vt:lpstr>굴림</vt:lpstr>
      <vt:lpstr>맑은 고딕</vt:lpstr>
      <vt:lpstr>Arial</vt:lpstr>
      <vt:lpstr>Times New Roman</vt:lpstr>
      <vt:lpstr>1_Office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한 상무</dc:creator>
  <cp:lastModifiedBy>양현영</cp:lastModifiedBy>
  <cp:revision>19</cp:revision>
  <cp:lastPrinted>2020-11-11T00:19:59Z</cp:lastPrinted>
  <dcterms:created xsi:type="dcterms:W3CDTF">2020-10-30T06:01:23Z</dcterms:created>
  <dcterms:modified xsi:type="dcterms:W3CDTF">2020-11-11T00:30:19Z</dcterms:modified>
</cp:coreProperties>
</file>