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910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2017-03-09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직사각형 281"/>
          <p:cNvSpPr/>
          <p:nvPr/>
        </p:nvSpPr>
        <p:spPr>
          <a:xfrm>
            <a:off x="0" y="8425036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90" name="직선 연결선 289"/>
          <p:cNvCxnSpPr>
            <a:stCxn id="173" idx="2"/>
            <a:endCxn id="187" idx="0"/>
          </p:cNvCxnSpPr>
          <p:nvPr/>
        </p:nvCxnSpPr>
        <p:spPr>
          <a:xfrm rot="5400000">
            <a:off x="1293911" y="8191623"/>
            <a:ext cx="699506" cy="885663"/>
          </a:xfrm>
          <a:prstGeom prst="bentConnector3">
            <a:avLst>
              <a:gd name="adj1" fmla="val 5000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직선 연결선 283"/>
          <p:cNvCxnSpPr>
            <a:stCxn id="149" idx="2"/>
            <a:endCxn id="155" idx="0"/>
          </p:cNvCxnSpPr>
          <p:nvPr/>
        </p:nvCxnSpPr>
        <p:spPr>
          <a:xfrm flipH="1">
            <a:off x="3133719" y="7488903"/>
            <a:ext cx="5" cy="2307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0" name="직사각형 279"/>
          <p:cNvSpPr/>
          <p:nvPr/>
        </p:nvSpPr>
        <p:spPr>
          <a:xfrm>
            <a:off x="0" y="5040660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9" name="직사각형 278"/>
          <p:cNvSpPr/>
          <p:nvPr/>
        </p:nvSpPr>
        <p:spPr>
          <a:xfrm>
            <a:off x="0" y="1656284"/>
            <a:ext cx="8512175" cy="1440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2" name="직사각형 71"/>
          <p:cNvSpPr/>
          <p:nvPr/>
        </p:nvSpPr>
        <p:spPr>
          <a:xfrm>
            <a:off x="87238" y="72108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75" name="직사각형 74"/>
          <p:cNvSpPr/>
          <p:nvPr/>
        </p:nvSpPr>
        <p:spPr>
          <a:xfrm>
            <a:off x="3727276" y="72108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화</a:t>
            </a:r>
            <a:r>
              <a:rPr lang="ko-KR" altLang="en-US" sz="1100" dirty="0"/>
              <a:t>학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81" name="직사각형 80"/>
          <p:cNvSpPr/>
          <p:nvPr/>
        </p:nvSpPr>
        <p:spPr>
          <a:xfrm>
            <a:off x="87238" y="936204"/>
            <a:ext cx="576064" cy="576064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87238" y="1872308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학년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37" name="직사각형 136"/>
          <p:cNvSpPr/>
          <p:nvPr/>
        </p:nvSpPr>
        <p:spPr>
          <a:xfrm>
            <a:off x="792088" y="12169452"/>
            <a:ext cx="79208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생명과학기초과목</a:t>
            </a:r>
            <a:endParaRPr lang="en-US" altLang="ko-KR" sz="1100" dirty="0" smtClean="0">
              <a:solidFill>
                <a:schemeClr val="tx1"/>
              </a:solidFill>
            </a:endParaRPr>
          </a:p>
        </p:txBody>
      </p:sp>
      <p:sp>
        <p:nvSpPr>
          <p:cNvPr id="138" name="직사각형 137"/>
          <p:cNvSpPr/>
          <p:nvPr/>
        </p:nvSpPr>
        <p:spPr>
          <a:xfrm>
            <a:off x="1816856" y="72108"/>
            <a:ext cx="792088" cy="576064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4" name="직사각형 93"/>
          <p:cNvSpPr/>
          <p:nvPr/>
        </p:nvSpPr>
        <p:spPr>
          <a:xfrm>
            <a:off x="4832151" y="72108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일반생물학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3729743" y="927076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화학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98" name="직사각형 97"/>
          <p:cNvSpPr/>
          <p:nvPr/>
        </p:nvSpPr>
        <p:spPr>
          <a:xfrm>
            <a:off x="1826691" y="930672"/>
            <a:ext cx="792088" cy="576064"/>
          </a:xfrm>
          <a:prstGeom prst="rect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08" name="직사각형 107"/>
          <p:cNvSpPr/>
          <p:nvPr/>
        </p:nvSpPr>
        <p:spPr>
          <a:xfrm>
            <a:off x="4832151" y="930672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일반생물학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13" name="직사각형 112"/>
          <p:cNvSpPr/>
          <p:nvPr/>
        </p:nvSpPr>
        <p:spPr>
          <a:xfrm>
            <a:off x="792088" y="1872308"/>
            <a:ext cx="79208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세포학</a:t>
            </a:r>
            <a:endParaRPr lang="en-US" altLang="ko-KR" sz="1100" dirty="0" smtClean="0"/>
          </a:p>
        </p:txBody>
      </p:sp>
      <p:sp>
        <p:nvSpPr>
          <p:cNvPr id="115" name="직사각형 114"/>
          <p:cNvSpPr/>
          <p:nvPr/>
        </p:nvSpPr>
        <p:spPr>
          <a:xfrm>
            <a:off x="1766651" y="1872308"/>
            <a:ext cx="79208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>
                <a:solidFill>
                  <a:schemeClr val="tx1"/>
                </a:solidFill>
              </a:rPr>
              <a:t>분류</a:t>
            </a:r>
            <a:r>
              <a:rPr lang="ko-KR" altLang="en-US" sz="1100" dirty="0">
                <a:solidFill>
                  <a:schemeClr val="tx1"/>
                </a:solidFill>
              </a:rPr>
              <a:t>학</a:t>
            </a:r>
            <a:endParaRPr lang="en-US" altLang="ko-KR" sz="1100" dirty="0" smtClean="0">
              <a:solidFill>
                <a:schemeClr val="tx1"/>
              </a:solidFill>
            </a:endParaRPr>
          </a:p>
        </p:txBody>
      </p:sp>
      <p:sp>
        <p:nvSpPr>
          <p:cNvPr id="117" name="직사각형 116"/>
          <p:cNvSpPr/>
          <p:nvPr/>
        </p:nvSpPr>
        <p:spPr>
          <a:xfrm>
            <a:off x="1774496" y="3528492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계통학 및 실험</a:t>
            </a:r>
            <a:endParaRPr lang="en-US" altLang="ko-KR" sz="1100" dirty="0" smtClean="0"/>
          </a:p>
        </p:txBody>
      </p:sp>
      <p:sp>
        <p:nvSpPr>
          <p:cNvPr id="118" name="직사각형 117"/>
          <p:cNvSpPr/>
          <p:nvPr/>
        </p:nvSpPr>
        <p:spPr>
          <a:xfrm>
            <a:off x="794432" y="2655267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세포학실험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87238" y="3528492"/>
            <a:ext cx="576064" cy="136815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1774494" y="4330539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해부학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817959" y="5315332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유전학</a:t>
            </a:r>
            <a:endParaRPr lang="en-US" altLang="ko-KR" sz="1100" dirty="0" smtClean="0"/>
          </a:p>
        </p:txBody>
      </p:sp>
      <p:sp>
        <p:nvSpPr>
          <p:cNvPr id="131" name="직사각형 130"/>
          <p:cNvSpPr/>
          <p:nvPr/>
        </p:nvSpPr>
        <p:spPr>
          <a:xfrm>
            <a:off x="798127" y="3528492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미생물학</a:t>
            </a:r>
            <a:endParaRPr lang="en-US" altLang="ko-KR" sz="1100" dirty="0" smtClean="0"/>
          </a:p>
        </p:txBody>
      </p:sp>
      <p:sp>
        <p:nvSpPr>
          <p:cNvPr id="140" name="직사각형 139"/>
          <p:cNvSpPr/>
          <p:nvPr/>
        </p:nvSpPr>
        <p:spPr>
          <a:xfrm>
            <a:off x="818455" y="4320580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미생물학실험</a:t>
            </a:r>
            <a:endParaRPr lang="en-US" altLang="ko-KR" sz="1100" dirty="0" smtClean="0"/>
          </a:p>
        </p:txBody>
      </p:sp>
      <p:sp>
        <p:nvSpPr>
          <p:cNvPr id="141" name="직사각형 140"/>
          <p:cNvSpPr/>
          <p:nvPr/>
        </p:nvSpPr>
        <p:spPr>
          <a:xfrm>
            <a:off x="2737680" y="4330539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비교해부학실험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757127" y="3526384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물리학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145" name="직사각형 144"/>
          <p:cNvSpPr/>
          <p:nvPr/>
        </p:nvSpPr>
        <p:spPr>
          <a:xfrm>
            <a:off x="87238" y="5310132"/>
            <a:ext cx="576064" cy="136815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3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2737680" y="6912839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생물화학</a:t>
            </a:r>
            <a:endParaRPr lang="en-US" altLang="ko-KR" sz="1100" dirty="0" smtClean="0"/>
          </a:p>
        </p:txBody>
      </p:sp>
      <p:sp>
        <p:nvSpPr>
          <p:cNvPr id="150" name="직사각형 149"/>
          <p:cNvSpPr/>
          <p:nvPr/>
        </p:nvSpPr>
        <p:spPr>
          <a:xfrm>
            <a:off x="3760215" y="5638326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육상생물다양성탐구</a:t>
            </a:r>
            <a:endParaRPr lang="en-US" altLang="ko-KR" sz="1100" dirty="0" smtClean="0"/>
          </a:p>
        </p:txBody>
      </p:sp>
      <p:sp>
        <p:nvSpPr>
          <p:cNvPr id="151" name="직사각형 150"/>
          <p:cNvSpPr/>
          <p:nvPr/>
        </p:nvSpPr>
        <p:spPr>
          <a:xfrm>
            <a:off x="1771170" y="5350294"/>
            <a:ext cx="792088" cy="5760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생태학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1770190" y="6048772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실험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2737675" y="7719603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생물화학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실험</a:t>
            </a:r>
            <a:endParaRPr lang="en-US" altLang="ko-KR" sz="1100" dirty="0" smtClean="0"/>
          </a:p>
        </p:txBody>
      </p:sp>
      <p:sp>
        <p:nvSpPr>
          <p:cNvPr id="168" name="직사각형 167"/>
          <p:cNvSpPr/>
          <p:nvPr/>
        </p:nvSpPr>
        <p:spPr>
          <a:xfrm>
            <a:off x="87238" y="6912868"/>
            <a:ext cx="576064" cy="1368152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3</a:t>
            </a:r>
            <a:r>
              <a:rPr lang="ko-KR" altLang="en-US" sz="1100" dirty="0" smtClean="0"/>
              <a:t>학년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70" name="직사각형 169"/>
          <p:cNvSpPr/>
          <p:nvPr/>
        </p:nvSpPr>
        <p:spPr>
          <a:xfrm>
            <a:off x="819832" y="6912868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생물학</a:t>
            </a:r>
            <a:endParaRPr lang="en-US" altLang="ko-KR" sz="1100" dirty="0" smtClean="0"/>
          </a:p>
        </p:txBody>
      </p:sp>
      <p:sp>
        <p:nvSpPr>
          <p:cNvPr id="172" name="직사각형 171"/>
          <p:cNvSpPr/>
          <p:nvPr/>
        </p:nvSpPr>
        <p:spPr>
          <a:xfrm>
            <a:off x="3773658" y="7325587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해양생물다양성탐구</a:t>
            </a:r>
            <a:endParaRPr lang="en-US" altLang="ko-KR" sz="1100" dirty="0" smtClean="0"/>
          </a:p>
        </p:txBody>
      </p:sp>
      <p:sp>
        <p:nvSpPr>
          <p:cNvPr id="173" name="직사각형 172"/>
          <p:cNvSpPr/>
          <p:nvPr/>
        </p:nvSpPr>
        <p:spPr>
          <a:xfrm>
            <a:off x="1690451" y="7708637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발생학</a:t>
            </a:r>
            <a:endParaRPr lang="en-US" altLang="ko-KR" sz="1100" dirty="0" smtClean="0"/>
          </a:p>
        </p:txBody>
      </p:sp>
      <p:sp>
        <p:nvSpPr>
          <p:cNvPr id="176" name="직사각형 175"/>
          <p:cNvSpPr/>
          <p:nvPr/>
        </p:nvSpPr>
        <p:spPr>
          <a:xfrm>
            <a:off x="812310" y="7704956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분자생물학실험</a:t>
            </a:r>
            <a:endParaRPr lang="en-US" altLang="ko-KR" sz="1100" smtClean="0"/>
          </a:p>
        </p:txBody>
      </p:sp>
      <p:sp>
        <p:nvSpPr>
          <p:cNvPr id="178" name="직사각형 177"/>
          <p:cNvSpPr/>
          <p:nvPr/>
        </p:nvSpPr>
        <p:spPr>
          <a:xfrm>
            <a:off x="2767354" y="5631115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환경미생물학</a:t>
            </a:r>
            <a:endParaRPr lang="en-US" altLang="ko-KR" sz="1100" smtClean="0"/>
          </a:p>
        </p:txBody>
      </p:sp>
      <p:sp>
        <p:nvSpPr>
          <p:cNvPr id="179" name="직사각형 178"/>
          <p:cNvSpPr/>
          <p:nvPr/>
        </p:nvSpPr>
        <p:spPr>
          <a:xfrm>
            <a:off x="7684878" y="7322784"/>
            <a:ext cx="792088" cy="576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생명과학교육론</a:t>
            </a:r>
            <a:endParaRPr lang="en-US" altLang="ko-KR" sz="1100" dirty="0" smtClean="0"/>
          </a:p>
        </p:txBody>
      </p:sp>
      <p:sp>
        <p:nvSpPr>
          <p:cNvPr id="181" name="직사각형 180"/>
          <p:cNvSpPr/>
          <p:nvPr/>
        </p:nvSpPr>
        <p:spPr>
          <a:xfrm>
            <a:off x="79623" y="8641059"/>
            <a:ext cx="576064" cy="1440161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4</a:t>
            </a:r>
            <a:r>
              <a:rPr lang="ko-KR" altLang="en-US" sz="1100" smtClean="0"/>
              <a:t>학년</a:t>
            </a:r>
            <a:endParaRPr lang="en-US" altLang="ko-KR" sz="1100" smtClean="0"/>
          </a:p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en-US" altLang="ko-KR" sz="1100" smtClean="0"/>
          </a:p>
        </p:txBody>
      </p:sp>
      <p:sp>
        <p:nvSpPr>
          <p:cNvPr id="182" name="직사각형 181"/>
          <p:cNvSpPr/>
          <p:nvPr/>
        </p:nvSpPr>
        <p:spPr>
          <a:xfrm>
            <a:off x="2749133" y="9009607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육수학</a:t>
            </a:r>
            <a:endParaRPr lang="en-US" altLang="ko-KR" sz="1100" dirty="0" smtClean="0"/>
          </a:p>
        </p:txBody>
      </p:sp>
      <p:sp>
        <p:nvSpPr>
          <p:cNvPr id="183" name="직사각형 182"/>
          <p:cNvSpPr/>
          <p:nvPr/>
        </p:nvSpPr>
        <p:spPr>
          <a:xfrm>
            <a:off x="79623" y="10237936"/>
            <a:ext cx="576064" cy="1383208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4</a:t>
            </a:r>
            <a:r>
              <a:rPr lang="ko-KR" altLang="en-US" sz="1100" dirty="0" smtClean="0"/>
              <a:t>학년</a:t>
            </a:r>
            <a:endParaRPr lang="en-US" altLang="ko-KR" sz="1100" dirty="0" smtClean="0"/>
          </a:p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en-US" altLang="ko-KR" sz="1100" dirty="0" smtClean="0"/>
          </a:p>
        </p:txBody>
      </p:sp>
      <p:sp>
        <p:nvSpPr>
          <p:cNvPr id="185" name="직사각형 184"/>
          <p:cNvSpPr/>
          <p:nvPr/>
        </p:nvSpPr>
        <p:spPr>
          <a:xfrm>
            <a:off x="1766651" y="9009607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식물생리학</a:t>
            </a:r>
            <a:endParaRPr lang="en-US" altLang="ko-KR" sz="1100" dirty="0" smtClean="0"/>
          </a:p>
        </p:txBody>
      </p:sp>
      <p:sp>
        <p:nvSpPr>
          <p:cNvPr id="186" name="직사각형 185"/>
          <p:cNvSpPr/>
          <p:nvPr/>
        </p:nvSpPr>
        <p:spPr>
          <a:xfrm>
            <a:off x="3769828" y="8777382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진화학</a:t>
            </a:r>
            <a:endParaRPr lang="en-US" altLang="ko-KR" sz="1100" dirty="0" smtClean="0"/>
          </a:p>
        </p:txBody>
      </p:sp>
      <p:sp>
        <p:nvSpPr>
          <p:cNvPr id="187" name="직사각형 186"/>
          <p:cNvSpPr/>
          <p:nvPr/>
        </p:nvSpPr>
        <p:spPr>
          <a:xfrm>
            <a:off x="804788" y="8984207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동물생리학</a:t>
            </a:r>
            <a:endParaRPr lang="en-US" altLang="ko-KR" sz="1100" dirty="0" smtClean="0"/>
          </a:p>
        </p:txBody>
      </p:sp>
      <p:sp>
        <p:nvSpPr>
          <p:cNvPr id="188" name="직사각형 187"/>
          <p:cNvSpPr/>
          <p:nvPr/>
        </p:nvSpPr>
        <p:spPr>
          <a:xfrm>
            <a:off x="7684878" y="9073107"/>
            <a:ext cx="792088" cy="576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생명과학교재연구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89" name="직사각형 188"/>
          <p:cNvSpPr/>
          <p:nvPr/>
        </p:nvSpPr>
        <p:spPr>
          <a:xfrm>
            <a:off x="817488" y="10237936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바이러스학</a:t>
            </a:r>
            <a:endParaRPr lang="en-US" altLang="ko-KR" sz="1100" dirty="0" smtClean="0"/>
          </a:p>
        </p:txBody>
      </p:sp>
      <p:sp>
        <p:nvSpPr>
          <p:cNvPr id="190" name="직사각형 189"/>
          <p:cNvSpPr/>
          <p:nvPr/>
        </p:nvSpPr>
        <p:spPr>
          <a:xfrm>
            <a:off x="5776639" y="9361833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재료과학</a:t>
            </a:r>
            <a:endParaRPr lang="en-US" altLang="ko-KR" sz="1100" dirty="0" smtClean="0"/>
          </a:p>
        </p:txBody>
      </p:sp>
      <p:sp>
        <p:nvSpPr>
          <p:cNvPr id="191" name="직사각형 190"/>
          <p:cNvSpPr/>
          <p:nvPr/>
        </p:nvSpPr>
        <p:spPr>
          <a:xfrm>
            <a:off x="4832151" y="10226624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무척추</a:t>
            </a:r>
            <a:r>
              <a:rPr lang="ko-KR" altLang="en-US" sz="1100" dirty="0" smtClean="0"/>
              <a:t> 동물학</a:t>
            </a:r>
            <a:endParaRPr lang="en-US" altLang="ko-KR" sz="1100" dirty="0" smtClean="0"/>
          </a:p>
        </p:txBody>
      </p:sp>
      <p:cxnSp>
        <p:nvCxnSpPr>
          <p:cNvPr id="198" name="직선 연결선 197"/>
          <p:cNvCxnSpPr>
            <a:stCxn id="138" idx="2"/>
            <a:endCxn id="98" idx="0"/>
          </p:cNvCxnSpPr>
          <p:nvPr/>
        </p:nvCxnSpPr>
        <p:spPr>
          <a:xfrm>
            <a:off x="2212900" y="648172"/>
            <a:ext cx="9835" cy="2825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직선 연결선 204"/>
          <p:cNvCxnSpPr>
            <a:stCxn id="75" idx="2"/>
            <a:endCxn id="95" idx="0"/>
          </p:cNvCxnSpPr>
          <p:nvPr/>
        </p:nvCxnSpPr>
        <p:spPr>
          <a:xfrm>
            <a:off x="4123320" y="648172"/>
            <a:ext cx="2467" cy="27890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직선 연결선 206"/>
          <p:cNvCxnSpPr>
            <a:stCxn id="108" idx="0"/>
            <a:endCxn id="94" idx="2"/>
          </p:cNvCxnSpPr>
          <p:nvPr/>
        </p:nvCxnSpPr>
        <p:spPr>
          <a:xfrm flipV="1">
            <a:off x="5228195" y="648172"/>
            <a:ext cx="0" cy="28250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연결선 209"/>
          <p:cNvCxnSpPr>
            <a:stCxn id="129" idx="3"/>
            <a:endCxn id="95" idx="1"/>
          </p:cNvCxnSpPr>
          <p:nvPr/>
        </p:nvCxnSpPr>
        <p:spPr>
          <a:xfrm>
            <a:off x="3576983" y="1215108"/>
            <a:ext cx="152760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직선 연결선 234"/>
          <p:cNvCxnSpPr>
            <a:endCxn id="117" idx="0"/>
          </p:cNvCxnSpPr>
          <p:nvPr/>
        </p:nvCxnSpPr>
        <p:spPr>
          <a:xfrm rot="16200000" flipH="1">
            <a:off x="1635149" y="2993101"/>
            <a:ext cx="1070780" cy="1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직선 연결선 243"/>
          <p:cNvCxnSpPr>
            <a:stCxn id="113" idx="2"/>
            <a:endCxn id="118" idx="0"/>
          </p:cNvCxnSpPr>
          <p:nvPr/>
        </p:nvCxnSpPr>
        <p:spPr>
          <a:xfrm>
            <a:off x="1188132" y="2448372"/>
            <a:ext cx="2344" cy="206895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꺾인 연결선 249"/>
          <p:cNvCxnSpPr>
            <a:stCxn id="117" idx="2"/>
            <a:endCxn id="121" idx="0"/>
          </p:cNvCxnSpPr>
          <p:nvPr/>
        </p:nvCxnSpPr>
        <p:spPr>
          <a:xfrm flipH="1">
            <a:off x="2170538" y="4104556"/>
            <a:ext cx="2" cy="22598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직선 연결선 266"/>
          <p:cNvCxnSpPr/>
          <p:nvPr/>
        </p:nvCxnSpPr>
        <p:spPr>
          <a:xfrm flipH="1">
            <a:off x="1200640" y="4104556"/>
            <a:ext cx="5072" cy="21602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직선 연결선 269"/>
          <p:cNvCxnSpPr>
            <a:stCxn id="121" idx="3"/>
            <a:endCxn id="141" idx="1"/>
          </p:cNvCxnSpPr>
          <p:nvPr/>
        </p:nvCxnSpPr>
        <p:spPr>
          <a:xfrm>
            <a:off x="2566582" y="4618571"/>
            <a:ext cx="171098" cy="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직선 연결선 280"/>
          <p:cNvCxnSpPr>
            <a:stCxn id="151" idx="2"/>
            <a:endCxn id="152" idx="0"/>
          </p:cNvCxnSpPr>
          <p:nvPr/>
        </p:nvCxnSpPr>
        <p:spPr>
          <a:xfrm flipH="1">
            <a:off x="2166234" y="5926358"/>
            <a:ext cx="980" cy="122414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꺾인 연결선 285"/>
          <p:cNvCxnSpPr>
            <a:stCxn id="178" idx="3"/>
            <a:endCxn id="182" idx="3"/>
          </p:cNvCxnSpPr>
          <p:nvPr/>
        </p:nvCxnSpPr>
        <p:spPr>
          <a:xfrm flipH="1">
            <a:off x="3541221" y="5919147"/>
            <a:ext cx="18221" cy="3378492"/>
          </a:xfrm>
          <a:prstGeom prst="bentConnector3">
            <a:avLst>
              <a:gd name="adj1" fmla="val -557598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직선 연결선 298"/>
          <p:cNvCxnSpPr>
            <a:stCxn id="172" idx="2"/>
            <a:endCxn id="186" idx="0"/>
          </p:cNvCxnSpPr>
          <p:nvPr/>
        </p:nvCxnSpPr>
        <p:spPr>
          <a:xfrm flipH="1">
            <a:off x="4165872" y="7901651"/>
            <a:ext cx="3830" cy="875731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직사각형 87"/>
          <p:cNvSpPr/>
          <p:nvPr/>
        </p:nvSpPr>
        <p:spPr>
          <a:xfrm>
            <a:off x="4868155" y="2655267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현대생물학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3737359" y="2664396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물리</a:t>
            </a:r>
            <a:r>
              <a:rPr lang="ko-KR" altLang="en-US" sz="1100" dirty="0"/>
              <a:t>학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24" name="직사각형 123"/>
          <p:cNvSpPr/>
          <p:nvPr/>
        </p:nvSpPr>
        <p:spPr>
          <a:xfrm>
            <a:off x="4829583" y="7714915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신경생물학</a:t>
            </a:r>
            <a:endParaRPr lang="en-US" altLang="ko-KR" sz="1100" dirty="0" smtClean="0"/>
          </a:p>
        </p:txBody>
      </p:sp>
      <p:cxnSp>
        <p:nvCxnSpPr>
          <p:cNvPr id="226" name="직선 연결선 225"/>
          <p:cNvCxnSpPr>
            <a:stCxn id="179" idx="2"/>
            <a:endCxn id="188" idx="0"/>
          </p:cNvCxnSpPr>
          <p:nvPr/>
        </p:nvCxnSpPr>
        <p:spPr>
          <a:xfrm>
            <a:off x="8080922" y="7898848"/>
            <a:ext cx="0" cy="117425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직사각형 124"/>
          <p:cNvSpPr/>
          <p:nvPr/>
        </p:nvSpPr>
        <p:spPr>
          <a:xfrm>
            <a:off x="4829583" y="8641061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병리생리학</a:t>
            </a:r>
            <a:endParaRPr lang="en-US" altLang="ko-KR" sz="1100" dirty="0" smtClean="0"/>
          </a:p>
        </p:txBody>
      </p:sp>
      <p:sp>
        <p:nvSpPr>
          <p:cNvPr id="126" name="직사각형 125"/>
          <p:cNvSpPr/>
          <p:nvPr/>
        </p:nvSpPr>
        <p:spPr>
          <a:xfrm>
            <a:off x="5787051" y="8620722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내분비학</a:t>
            </a:r>
            <a:endParaRPr lang="en-US" altLang="ko-KR" sz="1100" dirty="0" smtClean="0"/>
          </a:p>
        </p:txBody>
      </p:sp>
      <p:sp>
        <p:nvSpPr>
          <p:cNvPr id="127" name="직사각형 126"/>
          <p:cNvSpPr/>
          <p:nvPr/>
        </p:nvSpPr>
        <p:spPr>
          <a:xfrm>
            <a:off x="4849154" y="9360839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종양생물학</a:t>
            </a:r>
            <a:endParaRPr lang="en-US" altLang="ko-KR" sz="1100" dirty="0" smtClean="0"/>
          </a:p>
        </p:txBody>
      </p:sp>
      <p:sp>
        <p:nvSpPr>
          <p:cNvPr id="128" name="직사각형 127"/>
          <p:cNvSpPr/>
          <p:nvPr/>
        </p:nvSpPr>
        <p:spPr>
          <a:xfrm>
            <a:off x="6752245" y="9361139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고체물리학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0" name="직사각형 129"/>
          <p:cNvSpPr/>
          <p:nvPr/>
        </p:nvSpPr>
        <p:spPr>
          <a:xfrm>
            <a:off x="7684878" y="10641508"/>
            <a:ext cx="792088" cy="576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생명과학교육논술</a:t>
            </a:r>
            <a:endParaRPr lang="en-US" altLang="ko-KR" sz="1100" dirty="0" smtClean="0"/>
          </a:p>
        </p:txBody>
      </p:sp>
      <p:cxnSp>
        <p:nvCxnSpPr>
          <p:cNvPr id="232" name="직선 연결선 231"/>
          <p:cNvCxnSpPr>
            <a:stCxn id="188" idx="2"/>
            <a:endCxn id="130" idx="0"/>
          </p:cNvCxnSpPr>
          <p:nvPr/>
        </p:nvCxnSpPr>
        <p:spPr>
          <a:xfrm>
            <a:off x="8080922" y="9649171"/>
            <a:ext cx="0" cy="99233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직선 연결선 258"/>
          <p:cNvCxnSpPr>
            <a:endCxn id="143" idx="0"/>
          </p:cNvCxnSpPr>
          <p:nvPr/>
        </p:nvCxnSpPr>
        <p:spPr>
          <a:xfrm>
            <a:off x="4133403" y="3231331"/>
            <a:ext cx="19768" cy="295053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직선 연결선 272"/>
          <p:cNvCxnSpPr>
            <a:stCxn id="95" idx="2"/>
            <a:endCxn id="89" idx="0"/>
          </p:cNvCxnSpPr>
          <p:nvPr/>
        </p:nvCxnSpPr>
        <p:spPr>
          <a:xfrm>
            <a:off x="4125787" y="1503140"/>
            <a:ext cx="7616" cy="116125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직선 연결선 274"/>
          <p:cNvCxnSpPr>
            <a:endCxn id="88" idx="0"/>
          </p:cNvCxnSpPr>
          <p:nvPr/>
        </p:nvCxnSpPr>
        <p:spPr>
          <a:xfrm>
            <a:off x="5264199" y="1503140"/>
            <a:ext cx="0" cy="115212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직사각형 98"/>
          <p:cNvSpPr/>
          <p:nvPr/>
        </p:nvSpPr>
        <p:spPr>
          <a:xfrm>
            <a:off x="5776639" y="89348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일반생물학 실험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02" name="직사각형 101"/>
          <p:cNvSpPr/>
          <p:nvPr/>
        </p:nvSpPr>
        <p:spPr>
          <a:xfrm>
            <a:off x="5776639" y="927076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일반생물학 실험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2</a:t>
            </a:r>
            <a:r>
              <a:rPr lang="en-US" altLang="ko-KR" sz="1100" dirty="0" smtClean="0"/>
              <a:t>)</a:t>
            </a:r>
          </a:p>
        </p:txBody>
      </p:sp>
      <p:cxnSp>
        <p:nvCxnSpPr>
          <p:cNvPr id="103" name="직선 연결선 102"/>
          <p:cNvCxnSpPr>
            <a:stCxn id="102" idx="0"/>
          </p:cNvCxnSpPr>
          <p:nvPr/>
        </p:nvCxnSpPr>
        <p:spPr>
          <a:xfrm flipV="1">
            <a:off x="6172683" y="681212"/>
            <a:ext cx="0" cy="245864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직선 연결선 108"/>
          <p:cNvCxnSpPr>
            <a:stCxn id="108" idx="3"/>
            <a:endCxn id="102" idx="1"/>
          </p:cNvCxnSpPr>
          <p:nvPr/>
        </p:nvCxnSpPr>
        <p:spPr>
          <a:xfrm flipV="1">
            <a:off x="5624239" y="1215108"/>
            <a:ext cx="152400" cy="35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직선 연결선 115"/>
          <p:cNvCxnSpPr/>
          <p:nvPr/>
        </p:nvCxnSpPr>
        <p:spPr>
          <a:xfrm flipV="1">
            <a:off x="5624239" y="377380"/>
            <a:ext cx="152400" cy="359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직사각형 128"/>
          <p:cNvSpPr/>
          <p:nvPr/>
        </p:nvSpPr>
        <p:spPr>
          <a:xfrm>
            <a:off x="2784895" y="927076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화학 실험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39" name="직사각형 138"/>
          <p:cNvSpPr/>
          <p:nvPr/>
        </p:nvSpPr>
        <p:spPr>
          <a:xfrm>
            <a:off x="6751049" y="2263787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유기화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157" name="직사각형 156"/>
          <p:cNvSpPr/>
          <p:nvPr/>
        </p:nvSpPr>
        <p:spPr>
          <a:xfrm>
            <a:off x="3757127" y="4320580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물리실험</a:t>
            </a:r>
            <a:r>
              <a:rPr lang="en-US" altLang="ko-KR" sz="1100" dirty="0" smtClean="0"/>
              <a:t>(</a:t>
            </a:r>
            <a:r>
              <a:rPr lang="en-US" altLang="ko-KR" sz="1100" dirty="0"/>
              <a:t>1</a:t>
            </a:r>
            <a:r>
              <a:rPr lang="en-US" altLang="ko-KR" sz="1100" dirty="0" smtClean="0"/>
              <a:t>)</a:t>
            </a:r>
          </a:p>
        </p:txBody>
      </p:sp>
      <p:sp>
        <p:nvSpPr>
          <p:cNvPr id="162" name="직사각형 161"/>
          <p:cNvSpPr/>
          <p:nvPr/>
        </p:nvSpPr>
        <p:spPr>
          <a:xfrm>
            <a:off x="2760586" y="3533900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식물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계통학 및 실험</a:t>
            </a:r>
            <a:endParaRPr lang="en-US" altLang="ko-KR" sz="1100" dirty="0" smtClean="0"/>
          </a:p>
        </p:txBody>
      </p:sp>
      <p:sp>
        <p:nvSpPr>
          <p:cNvPr id="166" name="직사각형 165"/>
          <p:cNvSpPr/>
          <p:nvPr/>
        </p:nvSpPr>
        <p:spPr>
          <a:xfrm>
            <a:off x="3765839" y="11049853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복원 및 기후 변화 생태학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5552231" y="12186168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의생명과학</a:t>
            </a:r>
            <a:r>
              <a:rPr lang="ko-KR" altLang="en-US" sz="1100" dirty="0" smtClean="0"/>
              <a:t> 트랙</a:t>
            </a:r>
            <a:endParaRPr lang="en-US" altLang="ko-KR" sz="1100" dirty="0" smtClean="0"/>
          </a:p>
        </p:txBody>
      </p:sp>
      <p:sp>
        <p:nvSpPr>
          <p:cNvPr id="193" name="직사각형 192"/>
          <p:cNvSpPr/>
          <p:nvPr/>
        </p:nvSpPr>
        <p:spPr>
          <a:xfrm>
            <a:off x="2737680" y="2655267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식물형태학 실험</a:t>
            </a:r>
            <a:endParaRPr lang="en-US" altLang="ko-KR" sz="1100" dirty="0" smtClean="0"/>
          </a:p>
        </p:txBody>
      </p:sp>
      <p:sp>
        <p:nvSpPr>
          <p:cNvPr id="197" name="직사각형 196"/>
          <p:cNvSpPr/>
          <p:nvPr/>
        </p:nvSpPr>
        <p:spPr>
          <a:xfrm>
            <a:off x="5770584" y="3514876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분자세포생물학</a:t>
            </a:r>
            <a:endParaRPr lang="en-US" altLang="ko-KR" sz="1100" dirty="0" smtClean="0"/>
          </a:p>
        </p:txBody>
      </p:sp>
      <p:sp>
        <p:nvSpPr>
          <p:cNvPr id="200" name="직사각형 199"/>
          <p:cNvSpPr/>
          <p:nvPr/>
        </p:nvSpPr>
        <p:spPr>
          <a:xfrm>
            <a:off x="6751049" y="3533900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생물유기화학</a:t>
            </a:r>
            <a:endParaRPr lang="en-US" altLang="ko-KR" sz="1100" dirty="0" smtClean="0"/>
          </a:p>
        </p:txBody>
      </p:sp>
      <p:sp>
        <p:nvSpPr>
          <p:cNvPr id="201" name="직사각형 200"/>
          <p:cNvSpPr/>
          <p:nvPr/>
        </p:nvSpPr>
        <p:spPr>
          <a:xfrm>
            <a:off x="6751049" y="4330539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생물유기화학실험</a:t>
            </a:r>
            <a:endParaRPr lang="en-US" altLang="ko-KR" sz="1100" dirty="0" smtClean="0"/>
          </a:p>
        </p:txBody>
      </p:sp>
      <p:sp>
        <p:nvSpPr>
          <p:cNvPr id="202" name="직사각형 201"/>
          <p:cNvSpPr/>
          <p:nvPr/>
        </p:nvSpPr>
        <p:spPr>
          <a:xfrm>
            <a:off x="7628575" y="3524276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생체분자생화학</a:t>
            </a:r>
            <a:endParaRPr lang="en-US" altLang="ko-KR" sz="1100" dirty="0" smtClean="0"/>
          </a:p>
        </p:txBody>
      </p:sp>
      <p:cxnSp>
        <p:nvCxnSpPr>
          <p:cNvPr id="211" name="직선 연결선 210"/>
          <p:cNvCxnSpPr>
            <a:endCxn id="157" idx="0"/>
          </p:cNvCxnSpPr>
          <p:nvPr/>
        </p:nvCxnSpPr>
        <p:spPr>
          <a:xfrm>
            <a:off x="4153171" y="4109964"/>
            <a:ext cx="0" cy="210616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9" name="직사각형 218"/>
          <p:cNvSpPr/>
          <p:nvPr/>
        </p:nvSpPr>
        <p:spPr>
          <a:xfrm>
            <a:off x="5776639" y="5353368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인체생리학</a:t>
            </a:r>
            <a:endParaRPr lang="en-US" altLang="ko-KR" sz="1100" dirty="0" smtClean="0"/>
          </a:p>
        </p:txBody>
      </p:sp>
      <p:sp>
        <p:nvSpPr>
          <p:cNvPr id="220" name="직사각형 219"/>
          <p:cNvSpPr/>
          <p:nvPr/>
        </p:nvSpPr>
        <p:spPr>
          <a:xfrm>
            <a:off x="7627190" y="6063100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나노</a:t>
            </a:r>
            <a:r>
              <a:rPr lang="ko-KR" altLang="en-US" sz="1100" dirty="0" smtClean="0"/>
              <a:t> </a:t>
            </a:r>
            <a:r>
              <a:rPr lang="ko-KR" altLang="en-US" sz="1100" dirty="0" err="1" smtClean="0"/>
              <a:t>바이오세미나</a:t>
            </a:r>
            <a:endParaRPr lang="en-US" altLang="ko-KR" sz="1100" dirty="0" smtClean="0"/>
          </a:p>
        </p:txBody>
      </p:sp>
      <p:sp>
        <p:nvSpPr>
          <p:cNvPr id="320" name="직사각형 319"/>
          <p:cNvSpPr/>
          <p:nvPr/>
        </p:nvSpPr>
        <p:spPr>
          <a:xfrm>
            <a:off x="7628575" y="5363580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생체분자생화학실험</a:t>
            </a:r>
            <a:endParaRPr lang="en-US" altLang="ko-KR" sz="1100" dirty="0" smtClean="0"/>
          </a:p>
        </p:txBody>
      </p:sp>
      <p:cxnSp>
        <p:nvCxnSpPr>
          <p:cNvPr id="321" name="직선 연결선 320"/>
          <p:cNvCxnSpPr>
            <a:endCxn id="320" idx="0"/>
          </p:cNvCxnSpPr>
          <p:nvPr/>
        </p:nvCxnSpPr>
        <p:spPr>
          <a:xfrm>
            <a:off x="8024619" y="4090940"/>
            <a:ext cx="0" cy="1272640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3" name="직사각형 322"/>
          <p:cNvSpPr/>
          <p:nvPr/>
        </p:nvSpPr>
        <p:spPr>
          <a:xfrm>
            <a:off x="4829583" y="5362908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물질 </a:t>
            </a:r>
            <a:r>
              <a:rPr lang="ko-KR" altLang="en-US" sz="1100" dirty="0" err="1" smtClean="0"/>
              <a:t>대사학</a:t>
            </a:r>
            <a:endParaRPr lang="en-US" altLang="ko-KR" sz="1100" dirty="0" smtClean="0"/>
          </a:p>
        </p:txBody>
      </p:sp>
      <p:sp>
        <p:nvSpPr>
          <p:cNvPr id="324" name="직사각형 323"/>
          <p:cNvSpPr/>
          <p:nvPr/>
        </p:nvSpPr>
        <p:spPr>
          <a:xfrm>
            <a:off x="5787051" y="6063100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분자유전</a:t>
            </a:r>
            <a:r>
              <a:rPr lang="ko-KR" altLang="en-US" sz="1100" dirty="0"/>
              <a:t>학</a:t>
            </a:r>
            <a:endParaRPr lang="en-US" altLang="ko-KR" sz="1100" dirty="0" smtClean="0"/>
          </a:p>
        </p:txBody>
      </p:sp>
      <p:sp>
        <p:nvSpPr>
          <p:cNvPr id="325" name="직사각형 324"/>
          <p:cNvSpPr/>
          <p:nvPr/>
        </p:nvSpPr>
        <p:spPr>
          <a:xfrm>
            <a:off x="6797398" y="6065354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에너지와 신소재</a:t>
            </a:r>
            <a:endParaRPr lang="en-US" altLang="ko-KR" sz="1100" dirty="0" smtClean="0"/>
          </a:p>
        </p:txBody>
      </p:sp>
      <p:cxnSp>
        <p:nvCxnSpPr>
          <p:cNvPr id="326" name="꺾인 연결선 249"/>
          <p:cNvCxnSpPr/>
          <p:nvPr/>
        </p:nvCxnSpPr>
        <p:spPr>
          <a:xfrm flipH="1">
            <a:off x="1205710" y="7488932"/>
            <a:ext cx="2" cy="225983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" name="직사각형 326"/>
          <p:cNvSpPr/>
          <p:nvPr/>
        </p:nvSpPr>
        <p:spPr>
          <a:xfrm>
            <a:off x="4829583" y="6912868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면역학</a:t>
            </a:r>
            <a:endParaRPr lang="en-US" altLang="ko-KR" sz="1100" dirty="0" smtClean="0"/>
          </a:p>
        </p:txBody>
      </p:sp>
      <p:sp>
        <p:nvSpPr>
          <p:cNvPr id="328" name="직사각형 327"/>
          <p:cNvSpPr/>
          <p:nvPr/>
        </p:nvSpPr>
        <p:spPr>
          <a:xfrm>
            <a:off x="5787051" y="6889769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유전공학</a:t>
            </a:r>
            <a:endParaRPr lang="en-US" altLang="ko-KR" sz="1100" dirty="0" smtClean="0"/>
          </a:p>
        </p:txBody>
      </p:sp>
      <p:sp>
        <p:nvSpPr>
          <p:cNvPr id="329" name="직사각형 328"/>
          <p:cNvSpPr/>
          <p:nvPr/>
        </p:nvSpPr>
        <p:spPr>
          <a:xfrm>
            <a:off x="6746166" y="6912868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나노</a:t>
            </a:r>
            <a:r>
              <a:rPr lang="ko-KR" altLang="en-US" sz="1100" dirty="0" smtClean="0"/>
              <a:t> 과학</a:t>
            </a:r>
            <a:endParaRPr lang="en-US" altLang="ko-KR" sz="1100" dirty="0" smtClean="0"/>
          </a:p>
        </p:txBody>
      </p:sp>
      <p:sp>
        <p:nvSpPr>
          <p:cNvPr id="330" name="직사각형 329"/>
          <p:cNvSpPr/>
          <p:nvPr/>
        </p:nvSpPr>
        <p:spPr>
          <a:xfrm>
            <a:off x="5787051" y="7755800"/>
            <a:ext cx="792088" cy="576064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유전공학실험</a:t>
            </a:r>
            <a:endParaRPr lang="en-US" altLang="ko-KR" sz="1100" dirty="0" smtClean="0"/>
          </a:p>
        </p:txBody>
      </p:sp>
      <p:cxnSp>
        <p:nvCxnSpPr>
          <p:cNvPr id="331" name="직선 연결선 330"/>
          <p:cNvCxnSpPr>
            <a:stCxn id="330" idx="0"/>
            <a:endCxn id="328" idx="2"/>
          </p:cNvCxnSpPr>
          <p:nvPr/>
        </p:nvCxnSpPr>
        <p:spPr>
          <a:xfrm flipV="1">
            <a:off x="6183095" y="7465833"/>
            <a:ext cx="0" cy="289967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직사각형 118"/>
          <p:cNvSpPr/>
          <p:nvPr/>
        </p:nvSpPr>
        <p:spPr>
          <a:xfrm>
            <a:off x="5772840" y="1064150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생명과학취업설계</a:t>
            </a:r>
            <a:endParaRPr lang="en-US" altLang="ko-KR" sz="1100" dirty="0" smtClean="0"/>
          </a:p>
        </p:txBody>
      </p:sp>
      <p:sp>
        <p:nvSpPr>
          <p:cNvPr id="123" name="직사각형 122"/>
          <p:cNvSpPr/>
          <p:nvPr/>
        </p:nvSpPr>
        <p:spPr>
          <a:xfrm>
            <a:off x="6757997" y="8641061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나노</a:t>
            </a:r>
            <a:r>
              <a:rPr lang="ko-KR" altLang="en-US" sz="1100" dirty="0" smtClean="0"/>
              <a:t> 바이오 기기 분석</a:t>
            </a:r>
            <a:endParaRPr lang="en-US" altLang="ko-KR" sz="1100" dirty="0" smtClean="0"/>
          </a:p>
        </p:txBody>
      </p:sp>
      <p:sp>
        <p:nvSpPr>
          <p:cNvPr id="132" name="직사각형 131"/>
          <p:cNvSpPr/>
          <p:nvPr/>
        </p:nvSpPr>
        <p:spPr>
          <a:xfrm>
            <a:off x="4849154" y="11049853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보전생물학</a:t>
            </a:r>
            <a:endParaRPr lang="en-US" altLang="ko-KR" sz="1100" dirty="0" smtClean="0"/>
          </a:p>
        </p:txBody>
      </p:sp>
      <p:sp>
        <p:nvSpPr>
          <p:cNvPr id="133" name="직사각형 132"/>
          <p:cNvSpPr/>
          <p:nvPr/>
        </p:nvSpPr>
        <p:spPr>
          <a:xfrm>
            <a:off x="1697561" y="1022662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바이오 의약품 개론</a:t>
            </a:r>
            <a:endParaRPr lang="en-US" altLang="ko-KR" sz="1100" dirty="0" smtClean="0"/>
          </a:p>
        </p:txBody>
      </p:sp>
      <p:sp>
        <p:nvSpPr>
          <p:cNvPr id="135" name="직사각형 134"/>
          <p:cNvSpPr/>
          <p:nvPr/>
        </p:nvSpPr>
        <p:spPr>
          <a:xfrm>
            <a:off x="3775665" y="10215660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환경생물학</a:t>
            </a:r>
            <a:endParaRPr lang="en-US" altLang="ko-KR" sz="1100" dirty="0" smtClean="0"/>
          </a:p>
        </p:txBody>
      </p:sp>
      <p:sp>
        <p:nvSpPr>
          <p:cNvPr id="142" name="직사각형 141"/>
          <p:cNvSpPr/>
          <p:nvPr/>
        </p:nvSpPr>
        <p:spPr>
          <a:xfrm>
            <a:off x="6724927" y="10641508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생물정보학</a:t>
            </a:r>
            <a:endParaRPr lang="en-US" altLang="ko-KR" sz="1100" dirty="0" smtClean="0"/>
          </a:p>
        </p:txBody>
      </p:sp>
      <p:sp>
        <p:nvSpPr>
          <p:cNvPr id="146" name="직사각형 145"/>
          <p:cNvSpPr/>
          <p:nvPr/>
        </p:nvSpPr>
        <p:spPr>
          <a:xfrm>
            <a:off x="2700407" y="1023793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분자생물학최신기법</a:t>
            </a:r>
            <a:endParaRPr lang="en-US" altLang="ko-KR" sz="1100" dirty="0" smtClean="0"/>
          </a:p>
        </p:txBody>
      </p:sp>
      <p:cxnSp>
        <p:nvCxnSpPr>
          <p:cNvPr id="147" name="직선 연결선 146"/>
          <p:cNvCxnSpPr>
            <a:stCxn id="139" idx="2"/>
            <a:endCxn id="200" idx="0"/>
          </p:cNvCxnSpPr>
          <p:nvPr/>
        </p:nvCxnSpPr>
        <p:spPr>
          <a:xfrm>
            <a:off x="7147093" y="2839851"/>
            <a:ext cx="0" cy="69404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직선 연결선 147"/>
          <p:cNvCxnSpPr>
            <a:stCxn id="200" idx="2"/>
            <a:endCxn id="201" idx="0"/>
          </p:cNvCxnSpPr>
          <p:nvPr/>
        </p:nvCxnSpPr>
        <p:spPr>
          <a:xfrm>
            <a:off x="7147093" y="4109964"/>
            <a:ext cx="0" cy="220575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직선 연결선 152"/>
          <p:cNvCxnSpPr>
            <a:stCxn id="124" idx="2"/>
            <a:endCxn id="125" idx="0"/>
          </p:cNvCxnSpPr>
          <p:nvPr/>
        </p:nvCxnSpPr>
        <p:spPr>
          <a:xfrm>
            <a:off x="5225627" y="8290979"/>
            <a:ext cx="0" cy="350082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직선 연결선 133"/>
          <p:cNvCxnSpPr>
            <a:stCxn id="220" idx="2"/>
            <a:endCxn id="329" idx="3"/>
          </p:cNvCxnSpPr>
          <p:nvPr/>
        </p:nvCxnSpPr>
        <p:spPr>
          <a:xfrm rot="5400000">
            <a:off x="7499876" y="6677542"/>
            <a:ext cx="561736" cy="484980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직선 연결선 153"/>
          <p:cNvCxnSpPr>
            <a:stCxn id="329" idx="2"/>
            <a:endCxn id="123" idx="0"/>
          </p:cNvCxnSpPr>
          <p:nvPr/>
        </p:nvCxnSpPr>
        <p:spPr>
          <a:xfrm>
            <a:off x="7142210" y="7488932"/>
            <a:ext cx="11831" cy="115212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직선 연결선 158"/>
          <p:cNvCxnSpPr>
            <a:stCxn id="150" idx="2"/>
            <a:endCxn id="172" idx="0"/>
          </p:cNvCxnSpPr>
          <p:nvPr/>
        </p:nvCxnSpPr>
        <p:spPr>
          <a:xfrm>
            <a:off x="4156259" y="6214390"/>
            <a:ext cx="13443" cy="1111197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직선 연결선 163"/>
          <p:cNvCxnSpPr>
            <a:stCxn id="186" idx="2"/>
            <a:endCxn id="135" idx="0"/>
          </p:cNvCxnSpPr>
          <p:nvPr/>
        </p:nvCxnSpPr>
        <p:spPr>
          <a:xfrm>
            <a:off x="4165872" y="9353446"/>
            <a:ext cx="5837" cy="862214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연결선 179"/>
          <p:cNvCxnSpPr>
            <a:stCxn id="128" idx="0"/>
            <a:endCxn id="190" idx="0"/>
          </p:cNvCxnSpPr>
          <p:nvPr/>
        </p:nvCxnSpPr>
        <p:spPr>
          <a:xfrm rot="16200000" flipH="1" flipV="1">
            <a:off x="6660139" y="8873683"/>
            <a:ext cx="694" cy="975606"/>
          </a:xfrm>
          <a:prstGeom prst="bentConnector3">
            <a:avLst>
              <a:gd name="adj1" fmla="val -12809798"/>
            </a:avLst>
          </a:prstGeom>
          <a:ln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직선 연결선 193"/>
          <p:cNvCxnSpPr>
            <a:stCxn id="325" idx="2"/>
          </p:cNvCxnSpPr>
          <p:nvPr/>
        </p:nvCxnSpPr>
        <p:spPr>
          <a:xfrm rot="5400000">
            <a:off x="5611553" y="7690351"/>
            <a:ext cx="2630823" cy="532956"/>
          </a:xfrm>
          <a:prstGeom prst="bentConnector3">
            <a:avLst>
              <a:gd name="adj1" fmla="val 4140"/>
            </a:avLst>
          </a:prstGeom>
          <a:ln>
            <a:solidFill>
              <a:srgbClr val="00B050"/>
            </a:solidFill>
            <a:tailEnd type="non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99" name="직사각형 198"/>
          <p:cNvSpPr/>
          <p:nvPr/>
        </p:nvSpPr>
        <p:spPr>
          <a:xfrm>
            <a:off x="6724927" y="12186168"/>
            <a:ext cx="792088" cy="576064"/>
          </a:xfrm>
          <a:prstGeom prst="rect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나노</a:t>
            </a:r>
            <a:r>
              <a:rPr lang="ko-KR" altLang="en-US" sz="1100" dirty="0" smtClean="0"/>
              <a:t> 바이오 트랙</a:t>
            </a:r>
            <a:endParaRPr lang="en-US" altLang="ko-KR" sz="1100" dirty="0" smtClean="0"/>
          </a:p>
        </p:txBody>
      </p:sp>
      <p:sp>
        <p:nvSpPr>
          <p:cNvPr id="203" name="직사각형 202"/>
          <p:cNvSpPr/>
          <p:nvPr/>
        </p:nvSpPr>
        <p:spPr>
          <a:xfrm>
            <a:off x="7684878" y="12183984"/>
            <a:ext cx="792088" cy="57606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교직 과정</a:t>
            </a:r>
            <a:endParaRPr lang="en-US" altLang="ko-KR" sz="1100" dirty="0" smtClean="0"/>
          </a:p>
        </p:txBody>
      </p:sp>
      <p:cxnSp>
        <p:nvCxnSpPr>
          <p:cNvPr id="144" name="직선 연결선 143"/>
          <p:cNvCxnSpPr>
            <a:endCxn id="193" idx="0"/>
          </p:cNvCxnSpPr>
          <p:nvPr/>
        </p:nvCxnSpPr>
        <p:spPr>
          <a:xfrm>
            <a:off x="2162695" y="2556386"/>
            <a:ext cx="971029" cy="98881"/>
          </a:xfrm>
          <a:prstGeom prst="bentConnector2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직선 연결선 155"/>
          <p:cNvCxnSpPr>
            <a:stCxn id="193" idx="2"/>
            <a:endCxn id="162" idx="0"/>
          </p:cNvCxnSpPr>
          <p:nvPr/>
        </p:nvCxnSpPr>
        <p:spPr>
          <a:xfrm>
            <a:off x="3133724" y="3231331"/>
            <a:ext cx="22906" cy="302569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직선 연결선 157"/>
          <p:cNvCxnSpPr>
            <a:stCxn id="170" idx="3"/>
            <a:endCxn id="149" idx="1"/>
          </p:cNvCxnSpPr>
          <p:nvPr/>
        </p:nvCxnSpPr>
        <p:spPr>
          <a:xfrm flipV="1">
            <a:off x="1611920" y="7200871"/>
            <a:ext cx="1125760" cy="29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꺾인 연결선 249"/>
          <p:cNvCxnSpPr>
            <a:endCxn id="173" idx="0"/>
          </p:cNvCxnSpPr>
          <p:nvPr/>
        </p:nvCxnSpPr>
        <p:spPr>
          <a:xfrm flipH="1">
            <a:off x="2086495" y="7213571"/>
            <a:ext cx="7110" cy="495066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직선 연결선 164"/>
          <p:cNvCxnSpPr>
            <a:stCxn id="187" idx="2"/>
            <a:endCxn id="189" idx="0"/>
          </p:cNvCxnSpPr>
          <p:nvPr/>
        </p:nvCxnSpPr>
        <p:spPr>
          <a:xfrm>
            <a:off x="1200832" y="9560271"/>
            <a:ext cx="12700" cy="677665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연결선 195"/>
          <p:cNvCxnSpPr>
            <a:endCxn id="133" idx="0"/>
          </p:cNvCxnSpPr>
          <p:nvPr/>
        </p:nvCxnSpPr>
        <p:spPr>
          <a:xfrm>
            <a:off x="1214105" y="10069908"/>
            <a:ext cx="879500" cy="15671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직선 연결선 205"/>
          <p:cNvCxnSpPr>
            <a:endCxn id="146" idx="0"/>
          </p:cNvCxnSpPr>
          <p:nvPr/>
        </p:nvCxnSpPr>
        <p:spPr>
          <a:xfrm>
            <a:off x="2093605" y="10069908"/>
            <a:ext cx="1002846" cy="16802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직선 연결선 207"/>
          <p:cNvCxnSpPr>
            <a:stCxn id="121" idx="2"/>
            <a:endCxn id="150" idx="0"/>
          </p:cNvCxnSpPr>
          <p:nvPr/>
        </p:nvCxnSpPr>
        <p:spPr>
          <a:xfrm rot="16200000" flipH="1">
            <a:off x="2797537" y="4279603"/>
            <a:ext cx="731723" cy="1985721"/>
          </a:xfrm>
          <a:prstGeom prst="bentConnector3">
            <a:avLst>
              <a:gd name="adj1" fmla="val 50000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직사각형 168"/>
          <p:cNvSpPr/>
          <p:nvPr/>
        </p:nvSpPr>
        <p:spPr>
          <a:xfrm>
            <a:off x="4198546" y="12182334"/>
            <a:ext cx="792088" cy="576064"/>
          </a:xfrm>
          <a:prstGeom prst="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기초자연과학과목</a:t>
            </a:r>
            <a:endParaRPr lang="en-US" altLang="ko-KR" sz="1100" dirty="0" smtClean="0"/>
          </a:p>
        </p:txBody>
      </p:sp>
      <p:cxnSp>
        <p:nvCxnSpPr>
          <p:cNvPr id="209" name="꺾인 연결선 249"/>
          <p:cNvCxnSpPr>
            <a:stCxn id="122" idx="2"/>
            <a:endCxn id="170" idx="0"/>
          </p:cNvCxnSpPr>
          <p:nvPr/>
        </p:nvCxnSpPr>
        <p:spPr>
          <a:xfrm>
            <a:off x="1214003" y="5891396"/>
            <a:ext cx="1873" cy="1021472"/>
          </a:xfrm>
          <a:prstGeom prst="straightConnector1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꺾인 연결선 249"/>
          <p:cNvCxnSpPr>
            <a:stCxn id="121" idx="2"/>
            <a:endCxn id="151" idx="0"/>
          </p:cNvCxnSpPr>
          <p:nvPr/>
        </p:nvCxnSpPr>
        <p:spPr>
          <a:xfrm flipH="1">
            <a:off x="2167214" y="4906603"/>
            <a:ext cx="3324" cy="443691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3" name="직사각형 212"/>
          <p:cNvSpPr/>
          <p:nvPr/>
        </p:nvSpPr>
        <p:spPr>
          <a:xfrm>
            <a:off x="1860043" y="12165356"/>
            <a:ext cx="792088" cy="576064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분자생물과목</a:t>
            </a:r>
            <a:endParaRPr lang="en-US" altLang="ko-KR" sz="1100" dirty="0" smtClean="0"/>
          </a:p>
        </p:txBody>
      </p:sp>
      <p:sp>
        <p:nvSpPr>
          <p:cNvPr id="214" name="직사각형 213"/>
          <p:cNvSpPr/>
          <p:nvPr/>
        </p:nvSpPr>
        <p:spPr>
          <a:xfrm>
            <a:off x="2935188" y="12165356"/>
            <a:ext cx="792088" cy="576064"/>
          </a:xfrm>
          <a:prstGeom prst="rect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환경생물과목</a:t>
            </a:r>
            <a:endParaRPr lang="en-US" altLang="ko-KR" sz="1100" dirty="0" smtClean="0"/>
          </a:p>
        </p:txBody>
      </p:sp>
      <p:cxnSp>
        <p:nvCxnSpPr>
          <p:cNvPr id="215" name="꺾인 연결선 249"/>
          <p:cNvCxnSpPr>
            <a:endCxn id="185" idx="0"/>
          </p:cNvCxnSpPr>
          <p:nvPr/>
        </p:nvCxnSpPr>
        <p:spPr>
          <a:xfrm rot="5400000">
            <a:off x="1478137" y="7898129"/>
            <a:ext cx="1796036" cy="426920"/>
          </a:xfrm>
          <a:prstGeom prst="bentConnector3">
            <a:avLst>
              <a:gd name="adj1" fmla="val 86770"/>
            </a:avLst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꺾인 연결선 249"/>
          <p:cNvCxnSpPr>
            <a:stCxn id="135" idx="2"/>
            <a:endCxn id="191" idx="2"/>
          </p:cNvCxnSpPr>
          <p:nvPr/>
        </p:nvCxnSpPr>
        <p:spPr>
          <a:xfrm rot="16200000" flipH="1">
            <a:off x="4694470" y="10268963"/>
            <a:ext cx="10964" cy="1056486"/>
          </a:xfrm>
          <a:prstGeom prst="bentConnector3">
            <a:avLst>
              <a:gd name="adj1" fmla="val 795002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직선 연결선 160"/>
          <p:cNvCxnSpPr>
            <a:stCxn id="140" idx="2"/>
            <a:endCxn id="122" idx="0"/>
          </p:cNvCxnSpPr>
          <p:nvPr/>
        </p:nvCxnSpPr>
        <p:spPr>
          <a:xfrm flipH="1">
            <a:off x="1214003" y="4896644"/>
            <a:ext cx="496" cy="418688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연결선 162"/>
          <p:cNvCxnSpPr>
            <a:endCxn id="152" idx="3"/>
          </p:cNvCxnSpPr>
          <p:nvPr/>
        </p:nvCxnSpPr>
        <p:spPr>
          <a:xfrm flipH="1">
            <a:off x="2562278" y="6336804"/>
            <a:ext cx="1108865" cy="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꺾인 연결선 170"/>
          <p:cNvCxnSpPr>
            <a:stCxn id="182" idx="2"/>
            <a:endCxn id="191" idx="0"/>
          </p:cNvCxnSpPr>
          <p:nvPr/>
        </p:nvCxnSpPr>
        <p:spPr>
          <a:xfrm rot="16200000" flipH="1">
            <a:off x="3866210" y="8864638"/>
            <a:ext cx="640953" cy="2083018"/>
          </a:xfrm>
          <a:prstGeom prst="bentConnector3">
            <a:avLst>
              <a:gd name="adj1" fmla="val 71796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꺾인 연결선 173"/>
          <p:cNvCxnSpPr>
            <a:stCxn id="166" idx="0"/>
            <a:endCxn id="132" idx="0"/>
          </p:cNvCxnSpPr>
          <p:nvPr/>
        </p:nvCxnSpPr>
        <p:spPr>
          <a:xfrm rot="5400000" flipH="1" flipV="1">
            <a:off x="4703540" y="10508196"/>
            <a:ext cx="12700" cy="1083315"/>
          </a:xfrm>
          <a:prstGeom prst="bentConnector3">
            <a:avLst>
              <a:gd name="adj1" fmla="val 699984"/>
            </a:avLst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꺾인 연결선 174"/>
          <p:cNvCxnSpPr/>
          <p:nvPr/>
        </p:nvCxnSpPr>
        <p:spPr>
          <a:xfrm flipH="1" flipV="1">
            <a:off x="4699952" y="10892383"/>
            <a:ext cx="9938" cy="75259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직선 연결선 176"/>
          <p:cNvCxnSpPr>
            <a:stCxn id="118" idx="2"/>
            <a:endCxn id="131" idx="0"/>
          </p:cNvCxnSpPr>
          <p:nvPr/>
        </p:nvCxnSpPr>
        <p:spPr>
          <a:xfrm>
            <a:off x="1190476" y="3231331"/>
            <a:ext cx="3695" cy="297161"/>
          </a:xfrm>
          <a:prstGeom prst="line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192</Words>
  <Application>Microsoft Office PowerPoint</Application>
  <PresentationFormat>사용자 지정</PresentationFormat>
  <Paragraphs>107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94</cp:revision>
  <cp:lastPrinted>2017-03-08T02:43:37Z</cp:lastPrinted>
  <dcterms:created xsi:type="dcterms:W3CDTF">2011-03-08T06:22:35Z</dcterms:created>
  <dcterms:modified xsi:type="dcterms:W3CDTF">2017-03-09T00:46:01Z</dcterms:modified>
</cp:coreProperties>
</file>