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70" y="-7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2012-01-02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직사각형 281"/>
          <p:cNvSpPr/>
          <p:nvPr/>
        </p:nvSpPr>
        <p:spPr>
          <a:xfrm>
            <a:off x="0" y="8425036"/>
            <a:ext cx="8512175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90" name="직선 연결선 289"/>
          <p:cNvCxnSpPr>
            <a:stCxn id="173" idx="2"/>
            <a:endCxn id="187" idx="0"/>
          </p:cNvCxnSpPr>
          <p:nvPr/>
        </p:nvCxnSpPr>
        <p:spPr>
          <a:xfrm rot="5400000">
            <a:off x="615876" y="8061189"/>
            <a:ext cx="1152128" cy="7615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직선 연결선 283"/>
          <p:cNvCxnSpPr>
            <a:stCxn id="149" idx="2"/>
            <a:endCxn id="176" idx="0"/>
          </p:cNvCxnSpPr>
          <p:nvPr/>
        </p:nvCxnSpPr>
        <p:spPr>
          <a:xfrm rot="5400000">
            <a:off x="1267755" y="6768852"/>
            <a:ext cx="1872208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직사각형 279"/>
          <p:cNvSpPr/>
          <p:nvPr/>
        </p:nvSpPr>
        <p:spPr>
          <a:xfrm>
            <a:off x="0" y="5040660"/>
            <a:ext cx="8512175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9" name="직사각형 278"/>
          <p:cNvSpPr/>
          <p:nvPr/>
        </p:nvSpPr>
        <p:spPr>
          <a:xfrm>
            <a:off x="0" y="1656284"/>
            <a:ext cx="8512175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직사각형 71"/>
          <p:cNvSpPr/>
          <p:nvPr/>
        </p:nvSpPr>
        <p:spPr>
          <a:xfrm>
            <a:off x="87238" y="72108"/>
            <a:ext cx="576064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en-US" altLang="ko-KR" sz="1100" smtClean="0"/>
          </a:p>
        </p:txBody>
      </p:sp>
      <p:sp>
        <p:nvSpPr>
          <p:cNvPr id="75" name="직사각형 74"/>
          <p:cNvSpPr/>
          <p:nvPr/>
        </p:nvSpPr>
        <p:spPr>
          <a:xfrm>
            <a:off x="3824039" y="7210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화</a:t>
            </a:r>
            <a:r>
              <a:rPr lang="ko-KR" altLang="en-US" sz="1100" dirty="0"/>
              <a:t>학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81" name="직사각형 80"/>
          <p:cNvSpPr/>
          <p:nvPr/>
        </p:nvSpPr>
        <p:spPr>
          <a:xfrm>
            <a:off x="87238" y="936204"/>
            <a:ext cx="576064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en-US" altLang="ko-KR" sz="1100" smtClean="0"/>
          </a:p>
        </p:txBody>
      </p:sp>
      <p:sp>
        <p:nvSpPr>
          <p:cNvPr id="136" name="직사각형 135"/>
          <p:cNvSpPr/>
          <p:nvPr/>
        </p:nvSpPr>
        <p:spPr>
          <a:xfrm>
            <a:off x="87238" y="1872308"/>
            <a:ext cx="576064" cy="136815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en-US" altLang="ko-KR" sz="1100" smtClean="0"/>
          </a:p>
        </p:txBody>
      </p:sp>
      <p:sp>
        <p:nvSpPr>
          <p:cNvPr id="137" name="직사각형 136"/>
          <p:cNvSpPr/>
          <p:nvPr/>
        </p:nvSpPr>
        <p:spPr>
          <a:xfrm>
            <a:off x="1800200" y="7210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심리학의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이해</a:t>
            </a:r>
            <a:endParaRPr lang="en-US" altLang="ko-KR" sz="1100" dirty="0" smtClean="0"/>
          </a:p>
        </p:txBody>
      </p:sp>
      <p:sp>
        <p:nvSpPr>
          <p:cNvPr id="138" name="직사각형 137"/>
          <p:cNvSpPr/>
          <p:nvPr/>
        </p:nvSpPr>
        <p:spPr>
          <a:xfrm>
            <a:off x="2808312" y="7210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대학수학</a:t>
            </a:r>
            <a:endParaRPr lang="en-US" altLang="ko-KR" sz="1100" dirty="0" smtClean="0"/>
          </a:p>
        </p:txBody>
      </p:sp>
      <p:sp>
        <p:nvSpPr>
          <p:cNvPr id="142" name="직사각형 141"/>
          <p:cNvSpPr/>
          <p:nvPr/>
        </p:nvSpPr>
        <p:spPr>
          <a:xfrm>
            <a:off x="799703" y="7210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생활설계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94" name="직사각형 93"/>
          <p:cNvSpPr/>
          <p:nvPr/>
        </p:nvSpPr>
        <p:spPr>
          <a:xfrm>
            <a:off x="4832151" y="7210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일반생물학 및 실험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95" name="직사각형 94"/>
          <p:cNvSpPr/>
          <p:nvPr/>
        </p:nvSpPr>
        <p:spPr>
          <a:xfrm>
            <a:off x="3824039" y="93620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화학</a:t>
            </a:r>
            <a:r>
              <a:rPr lang="en-US" altLang="ko-KR" sz="1100" dirty="0" smtClean="0"/>
              <a:t>(2)</a:t>
            </a:r>
            <a:endParaRPr lang="en-US" altLang="ko-KR" sz="1100" dirty="0" smtClean="0"/>
          </a:p>
        </p:txBody>
      </p:sp>
      <p:sp>
        <p:nvSpPr>
          <p:cNvPr id="97" name="직사각형 96"/>
          <p:cNvSpPr/>
          <p:nvPr/>
        </p:nvSpPr>
        <p:spPr>
          <a:xfrm>
            <a:off x="5950371" y="64817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글쓰기</a:t>
            </a:r>
            <a:endParaRPr lang="en-US" altLang="ko-KR" sz="1100" dirty="0" smtClean="0"/>
          </a:p>
        </p:txBody>
      </p:sp>
      <p:sp>
        <p:nvSpPr>
          <p:cNvPr id="98" name="직사각형 97"/>
          <p:cNvSpPr/>
          <p:nvPr/>
        </p:nvSpPr>
        <p:spPr>
          <a:xfrm>
            <a:off x="2808312" y="93620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응용통계</a:t>
            </a:r>
            <a:endParaRPr lang="en-US" altLang="ko-KR" sz="1100" dirty="0" smtClean="0"/>
          </a:p>
        </p:txBody>
      </p:sp>
      <p:sp>
        <p:nvSpPr>
          <p:cNvPr id="106" name="직사각형 105"/>
          <p:cNvSpPr/>
          <p:nvPr/>
        </p:nvSpPr>
        <p:spPr>
          <a:xfrm>
            <a:off x="799703" y="93620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DU</a:t>
            </a:r>
            <a:r>
              <a:rPr lang="ko-KR" altLang="en-US" sz="1100" dirty="0"/>
              <a:t>생활설계</a:t>
            </a:r>
            <a:r>
              <a:rPr lang="en-US" altLang="ko-KR" sz="1100" dirty="0" smtClean="0"/>
              <a:t>(</a:t>
            </a:r>
            <a:r>
              <a:rPr lang="en-US" altLang="ko-KR" sz="1100" dirty="0" smtClean="0"/>
              <a:t>2)</a:t>
            </a:r>
          </a:p>
        </p:txBody>
      </p:sp>
      <p:sp>
        <p:nvSpPr>
          <p:cNvPr id="108" name="직사각형 107"/>
          <p:cNvSpPr/>
          <p:nvPr/>
        </p:nvSpPr>
        <p:spPr>
          <a:xfrm>
            <a:off x="4832151" y="93620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일반생물학 및 실험</a:t>
            </a:r>
            <a:r>
              <a:rPr lang="en-US" altLang="ko-KR" sz="1100" smtClean="0"/>
              <a:t>(2)</a:t>
            </a:r>
          </a:p>
        </p:txBody>
      </p:sp>
      <p:sp>
        <p:nvSpPr>
          <p:cNvPr id="113" name="직사각형 112"/>
          <p:cNvSpPr/>
          <p:nvPr/>
        </p:nvSpPr>
        <p:spPr>
          <a:xfrm>
            <a:off x="1807815" y="1872308"/>
            <a:ext cx="792088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세포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endParaRPr lang="en-US" altLang="ko-KR" sz="1100" smtClean="0"/>
          </a:p>
        </p:txBody>
      </p:sp>
      <p:sp>
        <p:nvSpPr>
          <p:cNvPr id="114" name="직사각형 113"/>
          <p:cNvSpPr/>
          <p:nvPr/>
        </p:nvSpPr>
        <p:spPr>
          <a:xfrm>
            <a:off x="2800697" y="3533900"/>
            <a:ext cx="792088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식물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계통학</a:t>
            </a:r>
            <a:endParaRPr lang="en-US" altLang="ko-KR" sz="1100" dirty="0" smtClean="0"/>
          </a:p>
        </p:txBody>
      </p:sp>
      <p:sp>
        <p:nvSpPr>
          <p:cNvPr id="115" name="직사각형 114"/>
          <p:cNvSpPr/>
          <p:nvPr/>
        </p:nvSpPr>
        <p:spPr>
          <a:xfrm>
            <a:off x="799703" y="1872308"/>
            <a:ext cx="792088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계통학</a:t>
            </a:r>
            <a:endParaRPr lang="en-US" altLang="ko-KR" sz="1100" smtClean="0"/>
          </a:p>
        </p:txBody>
      </p:sp>
      <p:sp>
        <p:nvSpPr>
          <p:cNvPr id="117" name="직사각형 116"/>
          <p:cNvSpPr/>
          <p:nvPr/>
        </p:nvSpPr>
        <p:spPr>
          <a:xfrm>
            <a:off x="799703" y="266439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동물계통학실험</a:t>
            </a:r>
            <a:endParaRPr lang="en-US" altLang="ko-KR" sz="1100" smtClean="0"/>
          </a:p>
        </p:txBody>
      </p:sp>
      <p:sp>
        <p:nvSpPr>
          <p:cNvPr id="118" name="직사각형 117"/>
          <p:cNvSpPr/>
          <p:nvPr/>
        </p:nvSpPr>
        <p:spPr>
          <a:xfrm>
            <a:off x="1807815" y="266439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세포생물학실험</a:t>
            </a:r>
            <a:endParaRPr lang="en-US" altLang="ko-KR" sz="1100" dirty="0" smtClean="0"/>
          </a:p>
        </p:txBody>
      </p:sp>
      <p:sp>
        <p:nvSpPr>
          <p:cNvPr id="119" name="직사각형 118"/>
          <p:cNvSpPr/>
          <p:nvPr/>
        </p:nvSpPr>
        <p:spPr>
          <a:xfrm>
            <a:off x="2815927" y="43205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식물계통학실험</a:t>
            </a:r>
            <a:endParaRPr lang="en-US" altLang="ko-KR" sz="1100" dirty="0" smtClean="0"/>
          </a:p>
        </p:txBody>
      </p:sp>
      <p:sp>
        <p:nvSpPr>
          <p:cNvPr id="120" name="직사각형 119"/>
          <p:cNvSpPr/>
          <p:nvPr/>
        </p:nvSpPr>
        <p:spPr>
          <a:xfrm>
            <a:off x="87238" y="3528492"/>
            <a:ext cx="576064" cy="136815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en-US" altLang="ko-KR" sz="1100" smtClean="0"/>
          </a:p>
        </p:txBody>
      </p:sp>
      <p:sp>
        <p:nvSpPr>
          <p:cNvPr id="121" name="직사각형 120"/>
          <p:cNvSpPr/>
          <p:nvPr/>
        </p:nvSpPr>
        <p:spPr>
          <a:xfrm>
            <a:off x="1800200" y="35284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비교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해부학</a:t>
            </a:r>
            <a:endParaRPr lang="en-US" altLang="ko-KR" sz="1100" smtClean="0"/>
          </a:p>
        </p:txBody>
      </p:sp>
      <p:sp>
        <p:nvSpPr>
          <p:cNvPr id="122" name="직사각형 121"/>
          <p:cNvSpPr/>
          <p:nvPr/>
        </p:nvSpPr>
        <p:spPr>
          <a:xfrm>
            <a:off x="4868155" y="525668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유전학</a:t>
            </a:r>
            <a:endParaRPr lang="en-US" altLang="ko-KR" sz="1100" dirty="0" smtClean="0"/>
          </a:p>
        </p:txBody>
      </p:sp>
      <p:sp>
        <p:nvSpPr>
          <p:cNvPr id="131" name="직사각형 130"/>
          <p:cNvSpPr/>
          <p:nvPr/>
        </p:nvSpPr>
        <p:spPr>
          <a:xfrm>
            <a:off x="799703" y="35284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미생물학</a:t>
            </a:r>
            <a:endParaRPr lang="en-US" altLang="ko-KR" sz="1100" smtClean="0"/>
          </a:p>
        </p:txBody>
      </p:sp>
      <p:sp>
        <p:nvSpPr>
          <p:cNvPr id="140" name="직사각형 139"/>
          <p:cNvSpPr/>
          <p:nvPr/>
        </p:nvSpPr>
        <p:spPr>
          <a:xfrm>
            <a:off x="799703" y="43205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미생물학실험</a:t>
            </a:r>
            <a:endParaRPr lang="en-US" altLang="ko-KR" sz="1100" smtClean="0"/>
          </a:p>
        </p:txBody>
      </p:sp>
      <p:sp>
        <p:nvSpPr>
          <p:cNvPr id="141" name="직사각형 140"/>
          <p:cNvSpPr/>
          <p:nvPr/>
        </p:nvSpPr>
        <p:spPr>
          <a:xfrm>
            <a:off x="1807815" y="43205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비교해부학실험</a:t>
            </a:r>
            <a:endParaRPr lang="en-US" altLang="ko-KR" sz="1100" smtClean="0"/>
          </a:p>
        </p:txBody>
      </p:sp>
      <p:sp>
        <p:nvSpPr>
          <p:cNvPr id="143" name="직사각형 142"/>
          <p:cNvSpPr/>
          <p:nvPr/>
        </p:nvSpPr>
        <p:spPr>
          <a:xfrm>
            <a:off x="3705262" y="3528491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물리학</a:t>
            </a:r>
            <a:r>
              <a:rPr lang="en-US" altLang="ko-KR" sz="1100" dirty="0" smtClean="0"/>
              <a:t>(2)</a:t>
            </a:r>
            <a:endParaRPr lang="en-US" altLang="ko-KR" sz="1100" dirty="0" smtClean="0"/>
          </a:p>
        </p:txBody>
      </p:sp>
      <p:sp>
        <p:nvSpPr>
          <p:cNvPr id="145" name="직사각형 144"/>
          <p:cNvSpPr/>
          <p:nvPr/>
        </p:nvSpPr>
        <p:spPr>
          <a:xfrm>
            <a:off x="87238" y="5256684"/>
            <a:ext cx="576064" cy="136815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3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en-US" altLang="ko-KR" sz="1100" smtClean="0"/>
          </a:p>
        </p:txBody>
      </p:sp>
      <p:sp>
        <p:nvSpPr>
          <p:cNvPr id="149" name="직사각형 148"/>
          <p:cNvSpPr/>
          <p:nvPr/>
        </p:nvSpPr>
        <p:spPr>
          <a:xfrm>
            <a:off x="1807815" y="525668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생화학</a:t>
            </a:r>
            <a:endParaRPr lang="en-US" altLang="ko-KR" sz="1100" smtClean="0"/>
          </a:p>
        </p:txBody>
      </p:sp>
      <p:sp>
        <p:nvSpPr>
          <p:cNvPr id="150" name="직사각형 149"/>
          <p:cNvSpPr/>
          <p:nvPr/>
        </p:nvSpPr>
        <p:spPr>
          <a:xfrm>
            <a:off x="2808312" y="525668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임해실습</a:t>
            </a:r>
            <a:endParaRPr lang="en-US" altLang="ko-KR" sz="1100" smtClean="0"/>
          </a:p>
        </p:txBody>
      </p:sp>
      <p:sp>
        <p:nvSpPr>
          <p:cNvPr id="151" name="직사각형 150"/>
          <p:cNvSpPr/>
          <p:nvPr/>
        </p:nvSpPr>
        <p:spPr>
          <a:xfrm>
            <a:off x="799703" y="5256684"/>
            <a:ext cx="792088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생태학</a:t>
            </a:r>
            <a:endParaRPr lang="en-US" altLang="ko-KR" sz="1100" smtClean="0"/>
          </a:p>
        </p:txBody>
      </p:sp>
      <p:sp>
        <p:nvSpPr>
          <p:cNvPr id="152" name="직사각형 151"/>
          <p:cNvSpPr/>
          <p:nvPr/>
        </p:nvSpPr>
        <p:spPr>
          <a:xfrm>
            <a:off x="799703" y="60487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생태학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실험</a:t>
            </a:r>
            <a:endParaRPr lang="en-US" altLang="ko-KR" sz="1100" smtClean="0"/>
          </a:p>
        </p:txBody>
      </p:sp>
      <p:sp>
        <p:nvSpPr>
          <p:cNvPr id="155" name="직사각형 154"/>
          <p:cNvSpPr/>
          <p:nvPr/>
        </p:nvSpPr>
        <p:spPr>
          <a:xfrm>
            <a:off x="1807815" y="604877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생화학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실험</a:t>
            </a:r>
            <a:endParaRPr lang="en-US" altLang="ko-KR" sz="1100" smtClean="0"/>
          </a:p>
        </p:txBody>
      </p:sp>
      <p:sp>
        <p:nvSpPr>
          <p:cNvPr id="168" name="직사각형 167"/>
          <p:cNvSpPr/>
          <p:nvPr/>
        </p:nvSpPr>
        <p:spPr>
          <a:xfrm>
            <a:off x="87238" y="6912868"/>
            <a:ext cx="576064" cy="136815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3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en-US" altLang="ko-KR" sz="1100" smtClean="0"/>
          </a:p>
        </p:txBody>
      </p:sp>
      <p:sp>
        <p:nvSpPr>
          <p:cNvPr id="170" name="직사각형 169"/>
          <p:cNvSpPr/>
          <p:nvPr/>
        </p:nvSpPr>
        <p:spPr>
          <a:xfrm>
            <a:off x="1800200" y="6912868"/>
            <a:ext cx="792088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분자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생물학</a:t>
            </a:r>
            <a:endParaRPr lang="en-US" altLang="ko-KR" sz="1100" dirty="0" smtClean="0"/>
          </a:p>
        </p:txBody>
      </p:sp>
      <p:sp>
        <p:nvSpPr>
          <p:cNvPr id="172" name="직사각형 171"/>
          <p:cNvSpPr/>
          <p:nvPr/>
        </p:nvSpPr>
        <p:spPr>
          <a:xfrm>
            <a:off x="2808312" y="69128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생물다영성탐구</a:t>
            </a:r>
            <a:endParaRPr lang="en-US" altLang="ko-KR" sz="1100" smtClean="0"/>
          </a:p>
        </p:txBody>
      </p:sp>
      <p:sp>
        <p:nvSpPr>
          <p:cNvPr id="173" name="직사각형 172"/>
          <p:cNvSpPr/>
          <p:nvPr/>
        </p:nvSpPr>
        <p:spPr>
          <a:xfrm>
            <a:off x="799703" y="69128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발생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endParaRPr lang="en-US" altLang="ko-KR" sz="1100" smtClean="0"/>
          </a:p>
        </p:txBody>
      </p:sp>
      <p:sp>
        <p:nvSpPr>
          <p:cNvPr id="175" name="직사각형 174"/>
          <p:cNvSpPr/>
          <p:nvPr/>
        </p:nvSpPr>
        <p:spPr>
          <a:xfrm>
            <a:off x="799703" y="77049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발생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생물학실험</a:t>
            </a:r>
            <a:endParaRPr lang="en-US" altLang="ko-KR" sz="1100" smtClean="0"/>
          </a:p>
        </p:txBody>
      </p:sp>
      <p:sp>
        <p:nvSpPr>
          <p:cNvPr id="176" name="직사각형 175"/>
          <p:cNvSpPr/>
          <p:nvPr/>
        </p:nvSpPr>
        <p:spPr>
          <a:xfrm>
            <a:off x="1807815" y="77049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분자생물학실험</a:t>
            </a:r>
            <a:endParaRPr lang="en-US" altLang="ko-KR" sz="1100" smtClean="0"/>
          </a:p>
        </p:txBody>
      </p:sp>
      <p:sp>
        <p:nvSpPr>
          <p:cNvPr id="178" name="직사각형 177"/>
          <p:cNvSpPr/>
          <p:nvPr/>
        </p:nvSpPr>
        <p:spPr>
          <a:xfrm>
            <a:off x="3824039" y="525668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환경미생물학</a:t>
            </a:r>
            <a:endParaRPr lang="en-US" altLang="ko-KR" sz="1100" smtClean="0"/>
          </a:p>
        </p:txBody>
      </p:sp>
      <p:sp>
        <p:nvSpPr>
          <p:cNvPr id="179" name="직사각형 178"/>
          <p:cNvSpPr/>
          <p:nvPr/>
        </p:nvSpPr>
        <p:spPr>
          <a:xfrm>
            <a:off x="4829583" y="691286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생명과학교육론</a:t>
            </a:r>
            <a:endParaRPr lang="en-US" altLang="ko-KR" sz="1100" dirty="0" smtClean="0"/>
          </a:p>
        </p:txBody>
      </p:sp>
      <p:sp>
        <p:nvSpPr>
          <p:cNvPr id="181" name="직사각형 180"/>
          <p:cNvSpPr/>
          <p:nvPr/>
        </p:nvSpPr>
        <p:spPr>
          <a:xfrm>
            <a:off x="79623" y="8641060"/>
            <a:ext cx="576064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4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en-US" altLang="ko-KR" sz="1100" smtClean="0"/>
          </a:p>
        </p:txBody>
      </p:sp>
      <p:sp>
        <p:nvSpPr>
          <p:cNvPr id="182" name="직사각형 181"/>
          <p:cNvSpPr/>
          <p:nvPr/>
        </p:nvSpPr>
        <p:spPr>
          <a:xfrm>
            <a:off x="3816424" y="86410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육수학 및 실험</a:t>
            </a:r>
            <a:endParaRPr lang="en-US" altLang="ko-KR" sz="1100" smtClean="0"/>
          </a:p>
        </p:txBody>
      </p:sp>
      <p:sp>
        <p:nvSpPr>
          <p:cNvPr id="183" name="직사각형 182"/>
          <p:cNvSpPr/>
          <p:nvPr/>
        </p:nvSpPr>
        <p:spPr>
          <a:xfrm>
            <a:off x="79623" y="9505156"/>
            <a:ext cx="576064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4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en-US" altLang="ko-KR" sz="1100" smtClean="0"/>
          </a:p>
        </p:txBody>
      </p:sp>
      <p:sp>
        <p:nvSpPr>
          <p:cNvPr id="185" name="직사각형 184"/>
          <p:cNvSpPr/>
          <p:nvPr/>
        </p:nvSpPr>
        <p:spPr>
          <a:xfrm>
            <a:off x="1792585" y="86410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</p:txBody>
      </p:sp>
      <p:sp>
        <p:nvSpPr>
          <p:cNvPr id="186" name="직사각형 185"/>
          <p:cNvSpPr/>
          <p:nvPr/>
        </p:nvSpPr>
        <p:spPr>
          <a:xfrm>
            <a:off x="2800697" y="86410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진화학</a:t>
            </a:r>
            <a:endParaRPr lang="en-US" altLang="ko-KR" sz="1100" smtClean="0"/>
          </a:p>
        </p:txBody>
      </p:sp>
      <p:sp>
        <p:nvSpPr>
          <p:cNvPr id="187" name="직사각형 186"/>
          <p:cNvSpPr/>
          <p:nvPr/>
        </p:nvSpPr>
        <p:spPr>
          <a:xfrm>
            <a:off x="792088" y="864106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</p:txBody>
      </p:sp>
      <p:sp>
        <p:nvSpPr>
          <p:cNvPr id="188" name="직사각형 187"/>
          <p:cNvSpPr/>
          <p:nvPr/>
        </p:nvSpPr>
        <p:spPr>
          <a:xfrm>
            <a:off x="7100403" y="8641061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생명과학교재연구 및 </a:t>
            </a:r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89" name="직사각형 188"/>
          <p:cNvSpPr/>
          <p:nvPr/>
        </p:nvSpPr>
        <p:spPr>
          <a:xfrm>
            <a:off x="3816424" y="95051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endParaRPr lang="en-US" altLang="ko-KR" sz="1100" smtClean="0"/>
          </a:p>
        </p:txBody>
      </p:sp>
      <p:sp>
        <p:nvSpPr>
          <p:cNvPr id="190" name="직사각형 189"/>
          <p:cNvSpPr/>
          <p:nvPr/>
        </p:nvSpPr>
        <p:spPr>
          <a:xfrm>
            <a:off x="1792585" y="95051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무척추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동물학</a:t>
            </a:r>
            <a:endParaRPr lang="en-US" altLang="ko-KR" sz="1100" smtClean="0"/>
          </a:p>
        </p:txBody>
      </p:sp>
      <p:sp>
        <p:nvSpPr>
          <p:cNvPr id="191" name="직사각형 190"/>
          <p:cNvSpPr/>
          <p:nvPr/>
        </p:nvSpPr>
        <p:spPr>
          <a:xfrm>
            <a:off x="2800697" y="95051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복원 및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기후변화생태학</a:t>
            </a:r>
            <a:endParaRPr lang="en-US" altLang="ko-KR" sz="1100" dirty="0" smtClean="0"/>
          </a:p>
        </p:txBody>
      </p:sp>
      <p:sp>
        <p:nvSpPr>
          <p:cNvPr id="192" name="직사각형 191"/>
          <p:cNvSpPr/>
          <p:nvPr/>
        </p:nvSpPr>
        <p:spPr>
          <a:xfrm>
            <a:off x="792088" y="95051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면</a:t>
            </a:r>
            <a:r>
              <a:rPr lang="ko-KR" altLang="en-US" sz="1100" dirty="0" smtClean="0"/>
              <a:t>역학</a:t>
            </a:r>
            <a:endParaRPr lang="en-US" altLang="ko-KR" sz="1100" dirty="0" smtClean="0"/>
          </a:p>
        </p:txBody>
      </p:sp>
      <p:cxnSp>
        <p:nvCxnSpPr>
          <p:cNvPr id="196" name="직선 연결선 195"/>
          <p:cNvCxnSpPr>
            <a:stCxn id="142" idx="2"/>
            <a:endCxn id="106" idx="0"/>
          </p:cNvCxnSpPr>
          <p:nvPr/>
        </p:nvCxnSpPr>
        <p:spPr>
          <a:xfrm rot="5400000">
            <a:off x="1051731" y="792188"/>
            <a:ext cx="28803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직선 연결선 197"/>
          <p:cNvCxnSpPr>
            <a:stCxn id="138" idx="2"/>
            <a:endCxn id="98" idx="0"/>
          </p:cNvCxnSpPr>
          <p:nvPr/>
        </p:nvCxnSpPr>
        <p:spPr>
          <a:xfrm rot="5400000">
            <a:off x="3060340" y="792188"/>
            <a:ext cx="28803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직선 연결선 204"/>
          <p:cNvCxnSpPr>
            <a:stCxn id="75" idx="2"/>
            <a:endCxn id="95" idx="0"/>
          </p:cNvCxnSpPr>
          <p:nvPr/>
        </p:nvCxnSpPr>
        <p:spPr>
          <a:xfrm rot="5400000">
            <a:off x="4076067" y="792188"/>
            <a:ext cx="28803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직선 연결선 206"/>
          <p:cNvCxnSpPr>
            <a:stCxn id="108" idx="0"/>
            <a:endCxn id="94" idx="2"/>
          </p:cNvCxnSpPr>
          <p:nvPr/>
        </p:nvCxnSpPr>
        <p:spPr>
          <a:xfrm rot="5400000" flipH="1" flipV="1">
            <a:off x="5084179" y="792188"/>
            <a:ext cx="28803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직선 연결선 209"/>
          <p:cNvCxnSpPr/>
          <p:nvPr/>
        </p:nvCxnSpPr>
        <p:spPr>
          <a:xfrm>
            <a:off x="4220084" y="792188"/>
            <a:ext cx="100811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직선 연결선 234"/>
          <p:cNvCxnSpPr>
            <a:stCxn id="115" idx="2"/>
            <a:endCxn id="117" idx="0"/>
          </p:cNvCxnSpPr>
          <p:nvPr/>
        </p:nvCxnSpPr>
        <p:spPr>
          <a:xfrm rot="5400000">
            <a:off x="1087735" y="255638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직선 연결선 243"/>
          <p:cNvCxnSpPr>
            <a:stCxn id="113" idx="2"/>
            <a:endCxn id="118" idx="0"/>
          </p:cNvCxnSpPr>
          <p:nvPr/>
        </p:nvCxnSpPr>
        <p:spPr>
          <a:xfrm rot="5400000">
            <a:off x="2095847" y="255638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꺾인 연결선 249"/>
          <p:cNvCxnSpPr>
            <a:stCxn id="117" idx="2"/>
            <a:endCxn id="121" idx="0"/>
          </p:cNvCxnSpPr>
          <p:nvPr/>
        </p:nvCxnSpPr>
        <p:spPr>
          <a:xfrm rot="16200000" flipH="1">
            <a:off x="1551979" y="2884227"/>
            <a:ext cx="288032" cy="1000497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직선 연결선 266"/>
          <p:cNvCxnSpPr>
            <a:stCxn id="131" idx="2"/>
            <a:endCxn id="140" idx="0"/>
          </p:cNvCxnSpPr>
          <p:nvPr/>
        </p:nvCxnSpPr>
        <p:spPr>
          <a:xfrm rot="5400000">
            <a:off x="1087735" y="421256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직선 연결선 269"/>
          <p:cNvCxnSpPr>
            <a:stCxn id="121" idx="2"/>
            <a:endCxn id="141" idx="0"/>
          </p:cNvCxnSpPr>
          <p:nvPr/>
        </p:nvCxnSpPr>
        <p:spPr>
          <a:xfrm rot="16200000" flipH="1">
            <a:off x="2092039" y="4208760"/>
            <a:ext cx="216024" cy="7615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직선 연결선 280"/>
          <p:cNvCxnSpPr>
            <a:stCxn id="151" idx="2"/>
            <a:endCxn id="152" idx="0"/>
          </p:cNvCxnSpPr>
          <p:nvPr/>
        </p:nvCxnSpPr>
        <p:spPr>
          <a:xfrm rot="5400000">
            <a:off x="1087735" y="594076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꺾인 연결선 285"/>
          <p:cNvCxnSpPr>
            <a:stCxn id="178" idx="1"/>
            <a:endCxn id="182" idx="1"/>
          </p:cNvCxnSpPr>
          <p:nvPr/>
        </p:nvCxnSpPr>
        <p:spPr>
          <a:xfrm rot="10800000" flipV="1">
            <a:off x="3816425" y="5544716"/>
            <a:ext cx="7615" cy="3384376"/>
          </a:xfrm>
          <a:prstGeom prst="bentConnector3">
            <a:avLst>
              <a:gd name="adj1" fmla="val 1600985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직선 연결선 298"/>
          <p:cNvCxnSpPr>
            <a:stCxn id="172" idx="2"/>
            <a:endCxn id="186" idx="0"/>
          </p:cNvCxnSpPr>
          <p:nvPr/>
        </p:nvCxnSpPr>
        <p:spPr>
          <a:xfrm rot="5400000">
            <a:off x="2624485" y="8061189"/>
            <a:ext cx="1152128" cy="7615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꺾인 연결선 300"/>
          <p:cNvCxnSpPr>
            <a:stCxn id="185" idx="2"/>
            <a:endCxn id="189" idx="0"/>
          </p:cNvCxnSpPr>
          <p:nvPr/>
        </p:nvCxnSpPr>
        <p:spPr>
          <a:xfrm rot="16200000" flipH="1">
            <a:off x="3056532" y="8349220"/>
            <a:ext cx="288032" cy="2023839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직사각형 87"/>
          <p:cNvSpPr/>
          <p:nvPr/>
        </p:nvSpPr>
        <p:spPr>
          <a:xfrm>
            <a:off x="4652131" y="2664395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생물</a:t>
            </a:r>
            <a:r>
              <a:rPr lang="ko-KR" altLang="en-US" sz="1100" dirty="0"/>
              <a:t>학</a:t>
            </a:r>
            <a:r>
              <a:rPr lang="en-US" altLang="ko-KR" sz="1100" dirty="0" smtClean="0"/>
              <a:t>(3)</a:t>
            </a:r>
            <a:endParaRPr lang="en-US" altLang="ko-KR" sz="1100" dirty="0" smtClean="0"/>
          </a:p>
        </p:txBody>
      </p:sp>
      <p:sp>
        <p:nvSpPr>
          <p:cNvPr id="89" name="직사각형 88"/>
          <p:cNvSpPr/>
          <p:nvPr/>
        </p:nvSpPr>
        <p:spPr>
          <a:xfrm>
            <a:off x="3705262" y="2664395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물리</a:t>
            </a:r>
            <a:r>
              <a:rPr lang="ko-KR" altLang="en-US" sz="1100" dirty="0"/>
              <a:t>학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124" name="직사각형 123"/>
          <p:cNvSpPr/>
          <p:nvPr/>
        </p:nvSpPr>
        <p:spPr>
          <a:xfrm>
            <a:off x="3810123" y="69128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컴퓨터와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생물학</a:t>
            </a:r>
            <a:endParaRPr lang="en-US" altLang="ko-KR" sz="1100" dirty="0" smtClean="0"/>
          </a:p>
        </p:txBody>
      </p:sp>
      <p:cxnSp>
        <p:nvCxnSpPr>
          <p:cNvPr id="226" name="직선 연결선 225"/>
          <p:cNvCxnSpPr>
            <a:stCxn id="179" idx="2"/>
            <a:endCxn id="188" idx="0"/>
          </p:cNvCxnSpPr>
          <p:nvPr/>
        </p:nvCxnSpPr>
        <p:spPr>
          <a:xfrm>
            <a:off x="5225627" y="7488932"/>
            <a:ext cx="2270820" cy="1152129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직사각형 124"/>
          <p:cNvSpPr/>
          <p:nvPr/>
        </p:nvSpPr>
        <p:spPr>
          <a:xfrm>
            <a:off x="4868155" y="8641061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보존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생물학</a:t>
            </a:r>
            <a:endParaRPr lang="en-US" altLang="ko-KR" sz="1100" dirty="0" smtClean="0"/>
          </a:p>
        </p:txBody>
      </p:sp>
      <p:sp>
        <p:nvSpPr>
          <p:cNvPr id="126" name="직사각형 125"/>
          <p:cNvSpPr/>
          <p:nvPr/>
        </p:nvSpPr>
        <p:spPr>
          <a:xfrm>
            <a:off x="5912271" y="8641061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신경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생물학</a:t>
            </a:r>
            <a:endParaRPr lang="en-US" altLang="ko-KR" sz="1100" dirty="0" smtClean="0"/>
          </a:p>
        </p:txBody>
      </p:sp>
      <p:sp>
        <p:nvSpPr>
          <p:cNvPr id="127" name="직사각형 126"/>
          <p:cNvSpPr/>
          <p:nvPr/>
        </p:nvSpPr>
        <p:spPr>
          <a:xfrm>
            <a:off x="4868155" y="95051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바이러스학</a:t>
            </a:r>
            <a:endParaRPr lang="en-US" altLang="ko-KR" sz="1100" dirty="0" smtClean="0"/>
          </a:p>
        </p:txBody>
      </p:sp>
      <p:sp>
        <p:nvSpPr>
          <p:cNvPr id="128" name="직사각형 127"/>
          <p:cNvSpPr/>
          <p:nvPr/>
        </p:nvSpPr>
        <p:spPr>
          <a:xfrm>
            <a:off x="5912271" y="95051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현화식물의 계통</a:t>
            </a:r>
            <a:endParaRPr lang="en-US" altLang="ko-KR" sz="1100" dirty="0" smtClean="0"/>
          </a:p>
        </p:txBody>
      </p:sp>
      <p:sp>
        <p:nvSpPr>
          <p:cNvPr id="130" name="직사각형 129"/>
          <p:cNvSpPr/>
          <p:nvPr/>
        </p:nvSpPr>
        <p:spPr>
          <a:xfrm>
            <a:off x="7100403" y="950515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생명과학교육논술</a:t>
            </a:r>
            <a:endParaRPr lang="en-US" altLang="ko-KR" sz="1100" dirty="0" smtClean="0"/>
          </a:p>
        </p:txBody>
      </p:sp>
      <p:cxnSp>
        <p:nvCxnSpPr>
          <p:cNvPr id="232" name="직선 연결선 231"/>
          <p:cNvCxnSpPr>
            <a:stCxn id="188" idx="2"/>
            <a:endCxn id="130" idx="0"/>
          </p:cNvCxnSpPr>
          <p:nvPr/>
        </p:nvCxnSpPr>
        <p:spPr>
          <a:xfrm>
            <a:off x="7496447" y="9217125"/>
            <a:ext cx="0" cy="288031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직사각형 132"/>
          <p:cNvSpPr/>
          <p:nvPr/>
        </p:nvSpPr>
        <p:spPr>
          <a:xfrm>
            <a:off x="2815927" y="266439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식물형태학실험</a:t>
            </a:r>
            <a:endParaRPr lang="en-US" altLang="ko-KR" sz="1100" dirty="0" smtClean="0"/>
          </a:p>
        </p:txBody>
      </p:sp>
      <p:sp>
        <p:nvSpPr>
          <p:cNvPr id="134" name="직사각형 133"/>
          <p:cNvSpPr/>
          <p:nvPr/>
        </p:nvSpPr>
        <p:spPr>
          <a:xfrm>
            <a:off x="5912271" y="525668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전공영어</a:t>
            </a:r>
            <a:endParaRPr lang="en-US" altLang="ko-KR" sz="1100" dirty="0" smtClean="0"/>
          </a:p>
        </p:txBody>
      </p:sp>
      <p:sp>
        <p:nvSpPr>
          <p:cNvPr id="135" name="직사각형 134"/>
          <p:cNvSpPr/>
          <p:nvPr/>
        </p:nvSpPr>
        <p:spPr>
          <a:xfrm>
            <a:off x="7122218" y="64817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영어독해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영어회화</a:t>
            </a:r>
            <a:endParaRPr lang="en-US" altLang="ko-KR" sz="1100" dirty="0" smtClean="0"/>
          </a:p>
        </p:txBody>
      </p:sp>
      <p:cxnSp>
        <p:nvCxnSpPr>
          <p:cNvPr id="259" name="직선 연결선 258"/>
          <p:cNvCxnSpPr>
            <a:stCxn id="89" idx="2"/>
          </p:cNvCxnSpPr>
          <p:nvPr/>
        </p:nvCxnSpPr>
        <p:spPr>
          <a:xfrm flipH="1">
            <a:off x="4093690" y="3240459"/>
            <a:ext cx="7616" cy="293441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직선 연결선 267"/>
          <p:cNvCxnSpPr>
            <a:stCxn id="187" idx="2"/>
            <a:endCxn id="192" idx="0"/>
          </p:cNvCxnSpPr>
          <p:nvPr/>
        </p:nvCxnSpPr>
        <p:spPr>
          <a:xfrm>
            <a:off x="1188132" y="9217124"/>
            <a:ext cx="0" cy="288032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꺾인 연결선 270"/>
          <p:cNvCxnSpPr>
            <a:stCxn id="182" idx="2"/>
            <a:endCxn id="191" idx="0"/>
          </p:cNvCxnSpPr>
          <p:nvPr/>
        </p:nvCxnSpPr>
        <p:spPr>
          <a:xfrm rot="5400000">
            <a:off x="3560589" y="8853277"/>
            <a:ext cx="288032" cy="1015727"/>
          </a:xfrm>
          <a:prstGeom prst="bentConnector3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직선 연결선 272"/>
          <p:cNvCxnSpPr>
            <a:stCxn id="95" idx="2"/>
          </p:cNvCxnSpPr>
          <p:nvPr/>
        </p:nvCxnSpPr>
        <p:spPr>
          <a:xfrm>
            <a:off x="4220083" y="1512268"/>
            <a:ext cx="0" cy="115212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직선 연결선 274"/>
          <p:cNvCxnSpPr>
            <a:endCxn id="88" idx="0"/>
          </p:cNvCxnSpPr>
          <p:nvPr/>
        </p:nvCxnSpPr>
        <p:spPr>
          <a:xfrm>
            <a:off x="5048175" y="1512268"/>
            <a:ext cx="0" cy="1152127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직선 연결선 277"/>
          <p:cNvCxnSpPr>
            <a:stCxn id="133" idx="2"/>
            <a:endCxn id="114" idx="0"/>
          </p:cNvCxnSpPr>
          <p:nvPr/>
        </p:nvCxnSpPr>
        <p:spPr>
          <a:xfrm flipH="1">
            <a:off x="3196741" y="3240460"/>
            <a:ext cx="15230" cy="29344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직선 연결선 284"/>
          <p:cNvCxnSpPr>
            <a:stCxn id="114" idx="2"/>
            <a:endCxn id="119" idx="0"/>
          </p:cNvCxnSpPr>
          <p:nvPr/>
        </p:nvCxnSpPr>
        <p:spPr>
          <a:xfrm>
            <a:off x="3196741" y="4109964"/>
            <a:ext cx="15230" cy="21061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149</Words>
  <Application>Microsoft Office PowerPoint</Application>
  <PresentationFormat>사용자 지정</PresentationFormat>
  <Paragraphs>94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빌 게이츠</cp:lastModifiedBy>
  <cp:revision>59</cp:revision>
  <dcterms:created xsi:type="dcterms:W3CDTF">2011-03-08T06:22:35Z</dcterms:created>
  <dcterms:modified xsi:type="dcterms:W3CDTF">2012-01-02T05:51:29Z</dcterms:modified>
</cp:coreProperties>
</file>